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334" r:id="rId10"/>
    <p:sldId id="262" r:id="rId11"/>
    <p:sldId id="263" r:id="rId12"/>
    <p:sldId id="335" r:id="rId13"/>
    <p:sldId id="336" r:id="rId14"/>
    <p:sldId id="337" r:id="rId15"/>
    <p:sldId id="338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39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340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>
        <p:scale>
          <a:sx n="86" d="100"/>
          <a:sy n="86" d="100"/>
        </p:scale>
        <p:origin x="70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989CFE-6B65-4C10-AB33-269DDC71816E}" type="doc">
      <dgm:prSet loTypeId="urn:microsoft.com/office/officeart/2005/8/layout/vList6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9849F0F6-C364-4C20-AC6E-496CE3DDB505}">
      <dgm:prSet phldrT="[Texto]" custT="1"/>
      <dgm:spPr/>
      <dgm:t>
        <a:bodyPr/>
        <a:lstStyle/>
        <a:p>
          <a:r>
            <a:rPr lang="en-US" sz="2400" b="0" i="0" dirty="0"/>
            <a:t>SpaceX API REST launch data from launches/past</a:t>
          </a:r>
          <a:endParaRPr lang="es-CL" sz="2400" b="0" dirty="0"/>
        </a:p>
      </dgm:t>
    </dgm:pt>
    <dgm:pt modelId="{790FEF85-2137-42E8-97CB-54A3802EC3D1}" type="parTrans" cxnId="{E1776B70-A74A-42ED-9F4E-0DC1DFA20E9C}">
      <dgm:prSet/>
      <dgm:spPr/>
      <dgm:t>
        <a:bodyPr/>
        <a:lstStyle/>
        <a:p>
          <a:endParaRPr lang="es-CL"/>
        </a:p>
      </dgm:t>
    </dgm:pt>
    <dgm:pt modelId="{56B3169F-59AD-4F71-A222-79D270A6FB7C}" type="sibTrans" cxnId="{E1776B70-A74A-42ED-9F4E-0DC1DFA20E9C}">
      <dgm:prSet/>
      <dgm:spPr/>
      <dgm:t>
        <a:bodyPr/>
        <a:lstStyle/>
        <a:p>
          <a:endParaRPr lang="es-CL"/>
        </a:p>
      </dgm:t>
    </dgm:pt>
    <dgm:pt modelId="{59F2BC88-77D9-4123-82F7-D354F9355454}">
      <dgm:prSet phldrT="[Texto]" custT="1"/>
      <dgm:spPr/>
      <dgm:t>
        <a:bodyPr/>
        <a:lstStyle/>
        <a:p>
          <a:r>
            <a:rPr lang="es-CL" sz="1400" dirty="0" err="1"/>
            <a:t>Request</a:t>
          </a:r>
          <a:r>
            <a:rPr lang="es-CL" sz="1400" dirty="0"/>
            <a:t>: </a:t>
          </a:r>
          <a:r>
            <a:rPr lang="es-CL" sz="1400" dirty="0" err="1"/>
            <a:t>using</a:t>
          </a:r>
          <a:r>
            <a:rPr lang="es-CL" sz="1400" dirty="0"/>
            <a:t> .</a:t>
          </a:r>
          <a:r>
            <a:rPr lang="es-CL" sz="1400" dirty="0" err="1"/>
            <a:t>json</a:t>
          </a:r>
          <a:r>
            <a:rPr lang="es-CL" sz="1400" dirty="0"/>
            <a:t> </a:t>
          </a:r>
          <a:r>
            <a:rPr lang="es-CL" sz="1400" dirty="0" err="1"/>
            <a:t>format</a:t>
          </a:r>
          <a:endParaRPr lang="es-CL" sz="1400" dirty="0"/>
        </a:p>
      </dgm:t>
    </dgm:pt>
    <dgm:pt modelId="{45D7E6B3-6404-4047-A24F-C134AE561C49}" type="parTrans" cxnId="{B1CC7534-5609-4082-8969-3B7DDC557350}">
      <dgm:prSet/>
      <dgm:spPr/>
      <dgm:t>
        <a:bodyPr/>
        <a:lstStyle/>
        <a:p>
          <a:endParaRPr lang="es-CL"/>
        </a:p>
      </dgm:t>
    </dgm:pt>
    <dgm:pt modelId="{7FC6A8EA-D93C-485D-B608-537B3A07757E}" type="sibTrans" cxnId="{B1CC7534-5609-4082-8969-3B7DDC557350}">
      <dgm:prSet/>
      <dgm:spPr/>
      <dgm:t>
        <a:bodyPr/>
        <a:lstStyle/>
        <a:p>
          <a:endParaRPr lang="es-CL"/>
        </a:p>
      </dgm:t>
    </dgm:pt>
    <dgm:pt modelId="{738333AC-D501-4482-BFAE-9083C5CF748B}">
      <dgm:prSet phldrT="[Texto]" custT="1"/>
      <dgm:spPr/>
      <dgm:t>
        <a:bodyPr/>
        <a:lstStyle/>
        <a:p>
          <a:r>
            <a:rPr lang="es-CL" sz="1400" dirty="0" err="1"/>
            <a:t>Parse</a:t>
          </a:r>
          <a:r>
            <a:rPr lang="es-CL" sz="1400" dirty="0"/>
            <a:t>: </a:t>
          </a:r>
          <a:r>
            <a:rPr lang="es-CL" sz="1400" dirty="0" err="1"/>
            <a:t>Create</a:t>
          </a:r>
          <a:r>
            <a:rPr lang="es-CL" sz="1400" dirty="0"/>
            <a:t> </a:t>
          </a:r>
          <a:r>
            <a:rPr lang="es-CL" sz="1400" dirty="0" err="1"/>
            <a:t>DataFrame</a:t>
          </a:r>
          <a:r>
            <a:rPr lang="es-CL" sz="1400" dirty="0"/>
            <a:t> </a:t>
          </a:r>
          <a:r>
            <a:rPr lang="es-CL" sz="1400" dirty="0" err="1"/>
            <a:t>using</a:t>
          </a:r>
          <a:r>
            <a:rPr lang="es-CL" sz="1400" dirty="0"/>
            <a:t> </a:t>
          </a:r>
          <a:r>
            <a:rPr lang="es-CL" sz="1400" dirty="0" err="1"/>
            <a:t>json_normalize</a:t>
          </a:r>
          <a:endParaRPr lang="es-CL" sz="1400" dirty="0"/>
        </a:p>
      </dgm:t>
    </dgm:pt>
    <dgm:pt modelId="{376C5724-789E-47BE-A141-3145B05E0608}" type="parTrans" cxnId="{0B1B54E1-9194-441B-8806-32852AAB9C08}">
      <dgm:prSet/>
      <dgm:spPr/>
      <dgm:t>
        <a:bodyPr/>
        <a:lstStyle/>
        <a:p>
          <a:endParaRPr lang="es-CL"/>
        </a:p>
      </dgm:t>
    </dgm:pt>
    <dgm:pt modelId="{5FEEFF35-8AF7-435C-911D-C8A25666D1FE}" type="sibTrans" cxnId="{0B1B54E1-9194-441B-8806-32852AAB9C08}">
      <dgm:prSet/>
      <dgm:spPr/>
      <dgm:t>
        <a:bodyPr/>
        <a:lstStyle/>
        <a:p>
          <a:endParaRPr lang="es-CL"/>
        </a:p>
      </dgm:t>
    </dgm:pt>
    <dgm:pt modelId="{58FC1206-571D-4C6C-A6B6-6EA57BC88AC4}">
      <dgm:prSet phldrT="[Texto]" custT="1"/>
      <dgm:spPr/>
      <dgm:t>
        <a:bodyPr/>
        <a:lstStyle/>
        <a:p>
          <a:r>
            <a:rPr lang="es-CL" sz="2400" dirty="0" err="1"/>
            <a:t>Extract</a:t>
          </a:r>
          <a:r>
            <a:rPr lang="es-CL" sz="2400" dirty="0"/>
            <a:t> </a:t>
          </a:r>
          <a:r>
            <a:rPr lang="es-CL" sz="2400" dirty="0" err="1"/>
            <a:t>information</a:t>
          </a:r>
          <a:r>
            <a:rPr lang="es-CL" sz="2400" dirty="0"/>
            <a:t> </a:t>
          </a:r>
          <a:r>
            <a:rPr lang="es-CL" sz="2400" dirty="0" err="1"/>
            <a:t>via</a:t>
          </a:r>
          <a:r>
            <a:rPr lang="es-CL" sz="2400" dirty="0"/>
            <a:t> GET </a:t>
          </a:r>
          <a:r>
            <a:rPr lang="es-CL" sz="2400" dirty="0" err="1"/>
            <a:t>Request</a:t>
          </a:r>
          <a:r>
            <a:rPr lang="es-CL" sz="2400" dirty="0"/>
            <a:t> </a:t>
          </a:r>
          <a:r>
            <a:rPr lang="es-CL" sz="2400" dirty="0" err="1"/>
            <a:t>from</a:t>
          </a:r>
          <a:r>
            <a:rPr lang="es-CL" sz="2400" dirty="0"/>
            <a:t> /</a:t>
          </a:r>
          <a:r>
            <a:rPr lang="es-CL" sz="2400" dirty="0" err="1"/>
            <a:t>cores</a:t>
          </a:r>
          <a:endParaRPr lang="es-CL" sz="2400" dirty="0"/>
        </a:p>
      </dgm:t>
    </dgm:pt>
    <dgm:pt modelId="{7CED5F52-D99F-4F94-B426-008809748D25}" type="parTrans" cxnId="{ED0AE9D6-3A75-4FBF-BCD9-776A5D8E8516}">
      <dgm:prSet/>
      <dgm:spPr/>
      <dgm:t>
        <a:bodyPr/>
        <a:lstStyle/>
        <a:p>
          <a:endParaRPr lang="es-CL"/>
        </a:p>
      </dgm:t>
    </dgm:pt>
    <dgm:pt modelId="{C95626F9-D7AC-4344-9D3F-37A5A2889B0E}" type="sibTrans" cxnId="{ED0AE9D6-3A75-4FBF-BCD9-776A5D8E8516}">
      <dgm:prSet/>
      <dgm:spPr/>
      <dgm:t>
        <a:bodyPr/>
        <a:lstStyle/>
        <a:p>
          <a:endParaRPr lang="es-CL"/>
        </a:p>
      </dgm:t>
    </dgm:pt>
    <dgm:pt modelId="{2CB1D126-76D3-4CE6-AB98-EC4A03557643}">
      <dgm:prSet phldrT="[Texto]" custT="1"/>
      <dgm:spPr/>
      <dgm:t>
        <a:bodyPr/>
        <a:lstStyle/>
        <a:p>
          <a:r>
            <a:rPr lang="en-US" sz="1400" dirty="0"/>
            <a:t>Create a new </a:t>
          </a:r>
          <a:r>
            <a:rPr lang="en-US" sz="1400" dirty="0" err="1"/>
            <a:t>dataframe</a:t>
          </a:r>
          <a:r>
            <a:rPr lang="en-US" sz="1400" dirty="0"/>
            <a:t> adding data on rockets used, landings made, landing locations and conditions.</a:t>
          </a:r>
          <a:endParaRPr lang="es-CL" sz="1400" dirty="0"/>
        </a:p>
      </dgm:t>
    </dgm:pt>
    <dgm:pt modelId="{35DB69D1-E76D-4488-B39D-DE5CE056ACA6}" type="parTrans" cxnId="{5EF37A60-69A7-42D4-ABDF-2F0551A45A1F}">
      <dgm:prSet/>
      <dgm:spPr/>
      <dgm:t>
        <a:bodyPr/>
        <a:lstStyle/>
        <a:p>
          <a:endParaRPr lang="es-CL"/>
        </a:p>
      </dgm:t>
    </dgm:pt>
    <dgm:pt modelId="{14414C0F-25BA-4317-9C3C-30AFF37E12BB}" type="sibTrans" cxnId="{5EF37A60-69A7-42D4-ABDF-2F0551A45A1F}">
      <dgm:prSet/>
      <dgm:spPr/>
      <dgm:t>
        <a:bodyPr/>
        <a:lstStyle/>
        <a:p>
          <a:endParaRPr lang="es-CL"/>
        </a:p>
      </dgm:t>
    </dgm:pt>
    <dgm:pt modelId="{EFBBA6A3-6E4D-47BF-B900-6F31F5B3CDFC}">
      <dgm:prSet phldrT="[Texto]" custT="1"/>
      <dgm:spPr/>
      <dgm:t>
        <a:bodyPr/>
        <a:lstStyle/>
        <a:p>
          <a:r>
            <a:rPr lang="es-CL" sz="2400" dirty="0" err="1"/>
            <a:t>Filtering</a:t>
          </a:r>
          <a:r>
            <a:rPr lang="es-CL" sz="2400" dirty="0"/>
            <a:t> </a:t>
          </a:r>
          <a:r>
            <a:rPr lang="es-CL" sz="2400" dirty="0" err="1"/>
            <a:t>process</a:t>
          </a:r>
          <a:endParaRPr lang="es-CL" sz="2400" dirty="0"/>
        </a:p>
      </dgm:t>
    </dgm:pt>
    <dgm:pt modelId="{ADFE5C12-BD2C-44E5-A1B1-1CADB2BFA189}" type="parTrans" cxnId="{45ABD326-B3AB-4A58-895C-5790DF331413}">
      <dgm:prSet/>
      <dgm:spPr/>
      <dgm:t>
        <a:bodyPr/>
        <a:lstStyle/>
        <a:p>
          <a:endParaRPr lang="es-CL"/>
        </a:p>
      </dgm:t>
    </dgm:pt>
    <dgm:pt modelId="{07FB2301-2B52-4F33-BE86-7E67086CFD3A}" type="sibTrans" cxnId="{45ABD326-B3AB-4A58-895C-5790DF331413}">
      <dgm:prSet/>
      <dgm:spPr/>
      <dgm:t>
        <a:bodyPr/>
        <a:lstStyle/>
        <a:p>
          <a:endParaRPr lang="es-CL"/>
        </a:p>
      </dgm:t>
    </dgm:pt>
    <dgm:pt modelId="{AE2EE810-4907-4AFF-B065-6050E01E27E9}">
      <dgm:prSet custT="1"/>
      <dgm:spPr/>
      <dgm:t>
        <a:bodyPr/>
        <a:lstStyle/>
        <a:p>
          <a:r>
            <a:rPr lang="en-US" sz="1400" dirty="0"/>
            <a:t>We replace null values of </a:t>
          </a:r>
          <a:r>
            <a:rPr lang="en-US" sz="1400" dirty="0" err="1"/>
            <a:t>PayloadMass</a:t>
          </a:r>
          <a:r>
            <a:rPr lang="en-US" sz="1400" dirty="0"/>
            <a:t> with the mean of that attribute</a:t>
          </a:r>
          <a:endParaRPr lang="es-CL" sz="1400" dirty="0"/>
        </a:p>
      </dgm:t>
    </dgm:pt>
    <dgm:pt modelId="{A1CA8FFB-1816-4E7A-8C36-20BE2B03FB51}" type="parTrans" cxnId="{36F68928-036E-4693-A206-FF2563874A94}">
      <dgm:prSet/>
      <dgm:spPr/>
      <dgm:t>
        <a:bodyPr/>
        <a:lstStyle/>
        <a:p>
          <a:endParaRPr lang="es-CL"/>
        </a:p>
      </dgm:t>
    </dgm:pt>
    <dgm:pt modelId="{94923C11-EE6D-49DE-8718-27163610F72D}" type="sibTrans" cxnId="{36F68928-036E-4693-A206-FF2563874A94}">
      <dgm:prSet/>
      <dgm:spPr/>
      <dgm:t>
        <a:bodyPr/>
        <a:lstStyle/>
        <a:p>
          <a:endParaRPr lang="es-CL"/>
        </a:p>
      </dgm:t>
    </dgm:pt>
    <dgm:pt modelId="{79F5BDE5-8CB3-4D5B-A9C4-2811BB5D92DA}">
      <dgm:prSet custT="1"/>
      <dgm:spPr/>
      <dgm:t>
        <a:bodyPr/>
        <a:lstStyle/>
        <a:p>
          <a:r>
            <a:rPr lang="en-US" sz="1400"/>
            <a:t>We exclude records of the Falcon 1 rocket</a:t>
          </a:r>
          <a:endParaRPr lang="es-CL" sz="1400" dirty="0"/>
        </a:p>
      </dgm:t>
    </dgm:pt>
    <dgm:pt modelId="{6FA83092-95F8-462F-B6B2-57C9DF9B2655}" type="parTrans" cxnId="{B33D04A1-CADE-4913-B0CD-16967CA47611}">
      <dgm:prSet/>
      <dgm:spPr/>
      <dgm:t>
        <a:bodyPr/>
        <a:lstStyle/>
        <a:p>
          <a:endParaRPr lang="es-CL"/>
        </a:p>
      </dgm:t>
    </dgm:pt>
    <dgm:pt modelId="{18053869-E548-4D25-93A6-A9215FF8EA9F}" type="sibTrans" cxnId="{B33D04A1-CADE-4913-B0CD-16967CA47611}">
      <dgm:prSet/>
      <dgm:spPr/>
      <dgm:t>
        <a:bodyPr/>
        <a:lstStyle/>
        <a:p>
          <a:endParaRPr lang="es-CL"/>
        </a:p>
      </dgm:t>
    </dgm:pt>
    <dgm:pt modelId="{C680C582-2779-4505-A213-7CC5A4DB68AF}">
      <dgm:prSet custT="1"/>
      <dgm:spPr/>
      <dgm:t>
        <a:bodyPr/>
        <a:lstStyle/>
        <a:p>
          <a:r>
            <a:rPr lang="es-CL" sz="2400" dirty="0" err="1"/>
            <a:t>Fixing</a:t>
          </a:r>
          <a:r>
            <a:rPr lang="es-CL" sz="2400" dirty="0"/>
            <a:t> </a:t>
          </a:r>
          <a:r>
            <a:rPr lang="es-CL" sz="2400" dirty="0" err="1"/>
            <a:t>some</a:t>
          </a:r>
          <a:r>
            <a:rPr lang="es-CL" sz="2400" dirty="0"/>
            <a:t> </a:t>
          </a:r>
          <a:r>
            <a:rPr lang="es-CL" sz="2400" dirty="0" err="1"/>
            <a:t>null</a:t>
          </a:r>
          <a:r>
            <a:rPr lang="es-CL" sz="2400" dirty="0"/>
            <a:t> </a:t>
          </a:r>
          <a:r>
            <a:rPr lang="es-CL" sz="2400" dirty="0" err="1"/>
            <a:t>values</a:t>
          </a:r>
          <a:endParaRPr lang="es-CL" sz="2400" dirty="0"/>
        </a:p>
      </dgm:t>
    </dgm:pt>
    <dgm:pt modelId="{7C865DC7-3C95-4625-9017-7812E5572865}" type="parTrans" cxnId="{AFEFAD32-D645-4C7F-BFBD-231CDF7F0D57}">
      <dgm:prSet/>
      <dgm:spPr/>
      <dgm:t>
        <a:bodyPr/>
        <a:lstStyle/>
        <a:p>
          <a:endParaRPr lang="es-CL"/>
        </a:p>
      </dgm:t>
    </dgm:pt>
    <dgm:pt modelId="{83F1587F-E040-4391-A887-613217471225}" type="sibTrans" cxnId="{AFEFAD32-D645-4C7F-BFBD-231CDF7F0D57}">
      <dgm:prSet/>
      <dgm:spPr/>
      <dgm:t>
        <a:bodyPr/>
        <a:lstStyle/>
        <a:p>
          <a:endParaRPr lang="es-CL"/>
        </a:p>
      </dgm:t>
    </dgm:pt>
    <dgm:pt modelId="{7BB020E8-5559-42E9-A88A-6E6B7A9F0602}">
      <dgm:prSet phldrT="[Texto]" custT="1"/>
      <dgm:spPr/>
      <dgm:t>
        <a:bodyPr/>
        <a:lstStyle/>
        <a:p>
          <a:r>
            <a:rPr lang="es-CL" sz="1400" dirty="0"/>
            <a:t>API </a:t>
          </a:r>
          <a:r>
            <a:rPr lang="es-CL" sz="1400" dirty="0" err="1"/>
            <a:t>Get</a:t>
          </a:r>
          <a:r>
            <a:rPr lang="es-CL" sz="1400" dirty="0"/>
            <a:t> </a:t>
          </a:r>
          <a:r>
            <a:rPr lang="es-CL" sz="1400" dirty="0" err="1"/>
            <a:t>functions</a:t>
          </a:r>
          <a:r>
            <a:rPr lang="es-CL" sz="1400" dirty="0"/>
            <a:t>: </a:t>
          </a:r>
          <a:r>
            <a:rPr lang="es-CL" sz="1400" dirty="0" err="1"/>
            <a:t>getBoosterVersion</a:t>
          </a:r>
          <a:r>
            <a:rPr lang="es-CL" sz="1400" dirty="0"/>
            <a:t>, </a:t>
          </a:r>
          <a:r>
            <a:rPr lang="es-CL" sz="1400" dirty="0" err="1"/>
            <a:t>getLaunchSite</a:t>
          </a:r>
          <a:r>
            <a:rPr lang="es-CL" sz="1400" dirty="0"/>
            <a:t>, </a:t>
          </a:r>
          <a:r>
            <a:rPr lang="es-CL" sz="1400" dirty="0" err="1"/>
            <a:t>getPayloadData</a:t>
          </a:r>
          <a:r>
            <a:rPr lang="es-CL" sz="1400" dirty="0"/>
            <a:t>, </a:t>
          </a:r>
          <a:r>
            <a:rPr lang="es-CL" sz="1400" dirty="0" err="1"/>
            <a:t>getCoreData</a:t>
          </a:r>
          <a:endParaRPr lang="es-CL" sz="1400" dirty="0"/>
        </a:p>
      </dgm:t>
    </dgm:pt>
    <dgm:pt modelId="{D102E1FF-7B79-4741-906B-D2FCA26AEECE}" type="parTrans" cxnId="{652838A1-C3E7-4DCA-9921-40D7D44A31ED}">
      <dgm:prSet/>
      <dgm:spPr/>
      <dgm:t>
        <a:bodyPr/>
        <a:lstStyle/>
        <a:p>
          <a:endParaRPr lang="es-CL"/>
        </a:p>
      </dgm:t>
    </dgm:pt>
    <dgm:pt modelId="{8B82573A-7B61-4174-9174-E6FC9EA828EF}" type="sibTrans" cxnId="{652838A1-C3E7-4DCA-9921-40D7D44A31ED}">
      <dgm:prSet/>
      <dgm:spPr/>
      <dgm:t>
        <a:bodyPr/>
        <a:lstStyle/>
        <a:p>
          <a:endParaRPr lang="es-CL"/>
        </a:p>
      </dgm:t>
    </dgm:pt>
    <dgm:pt modelId="{1D225132-5BF0-4AC6-84A2-2AADDB6A900B}">
      <dgm:prSet custT="1"/>
      <dgm:spPr/>
      <dgm:t>
        <a:bodyPr/>
        <a:lstStyle/>
        <a:p>
          <a:r>
            <a:rPr lang="it-IT" sz="1400" dirty="0"/>
            <a:t>data_falcon9 = data2[data2['BoosterVersion']!='Falcon 1']</a:t>
          </a:r>
          <a:endParaRPr lang="es-CL" sz="1400" dirty="0"/>
        </a:p>
      </dgm:t>
    </dgm:pt>
    <dgm:pt modelId="{C4C1951D-A7F7-49C3-850B-BDDF6EF4B092}" type="parTrans" cxnId="{B3C455D3-2375-4413-BB52-6A4D65FC1874}">
      <dgm:prSet/>
      <dgm:spPr/>
      <dgm:t>
        <a:bodyPr/>
        <a:lstStyle/>
        <a:p>
          <a:endParaRPr lang="es-CL"/>
        </a:p>
      </dgm:t>
    </dgm:pt>
    <dgm:pt modelId="{52281DAC-672F-41C0-ACCF-4F4791B9F17C}" type="sibTrans" cxnId="{B3C455D3-2375-4413-BB52-6A4D65FC1874}">
      <dgm:prSet/>
      <dgm:spPr/>
      <dgm:t>
        <a:bodyPr/>
        <a:lstStyle/>
        <a:p>
          <a:endParaRPr lang="es-CL"/>
        </a:p>
      </dgm:t>
    </dgm:pt>
    <dgm:pt modelId="{6D63F683-FC6D-43BC-901B-0E9370816DA1}">
      <dgm:prSet custT="1"/>
      <dgm:spPr/>
      <dgm:t>
        <a:bodyPr/>
        <a:lstStyle/>
        <a:p>
          <a:r>
            <a:rPr lang="en-US" sz="1400" dirty="0"/>
            <a:t>mean = data_falcon9["</a:t>
          </a:r>
          <a:r>
            <a:rPr lang="en-US" sz="1400" dirty="0" err="1"/>
            <a:t>PayloadMass</a:t>
          </a:r>
          <a:r>
            <a:rPr lang="en-US" sz="1400" dirty="0"/>
            <a:t>"].mean()</a:t>
          </a:r>
          <a:endParaRPr lang="es-CL" sz="1400" dirty="0"/>
        </a:p>
      </dgm:t>
    </dgm:pt>
    <dgm:pt modelId="{77B51DA8-B22F-46E1-82D7-B5119D3B0207}" type="parTrans" cxnId="{929F9A7F-910B-4836-BA08-CA9F9EE65864}">
      <dgm:prSet/>
      <dgm:spPr/>
      <dgm:t>
        <a:bodyPr/>
        <a:lstStyle/>
        <a:p>
          <a:endParaRPr lang="es-CL"/>
        </a:p>
      </dgm:t>
    </dgm:pt>
    <dgm:pt modelId="{2052EC33-260F-4DCB-9FB9-AF7B6D7F3213}" type="sibTrans" cxnId="{929F9A7F-910B-4836-BA08-CA9F9EE65864}">
      <dgm:prSet/>
      <dgm:spPr/>
      <dgm:t>
        <a:bodyPr/>
        <a:lstStyle/>
        <a:p>
          <a:endParaRPr lang="es-CL"/>
        </a:p>
      </dgm:t>
    </dgm:pt>
    <dgm:pt modelId="{545C64A5-30AC-406A-9075-97A146BD83EF}">
      <dgm:prSet custT="1"/>
      <dgm:spPr/>
      <dgm:t>
        <a:bodyPr/>
        <a:lstStyle/>
        <a:p>
          <a:endParaRPr lang="es-CL" sz="1400" dirty="0"/>
        </a:p>
      </dgm:t>
    </dgm:pt>
    <dgm:pt modelId="{50731F99-39C2-440B-B046-34B1B2164CB6}" type="parTrans" cxnId="{3356CEE5-975A-428E-98E4-797FF0BF7DDE}">
      <dgm:prSet/>
      <dgm:spPr/>
      <dgm:t>
        <a:bodyPr/>
        <a:lstStyle/>
        <a:p>
          <a:endParaRPr lang="es-CL"/>
        </a:p>
      </dgm:t>
    </dgm:pt>
    <dgm:pt modelId="{32126697-62C4-418A-A2A4-0B22A68C120A}" type="sibTrans" cxnId="{3356CEE5-975A-428E-98E4-797FF0BF7DDE}">
      <dgm:prSet/>
      <dgm:spPr/>
      <dgm:t>
        <a:bodyPr/>
        <a:lstStyle/>
        <a:p>
          <a:endParaRPr lang="es-CL"/>
        </a:p>
      </dgm:t>
    </dgm:pt>
    <dgm:pt modelId="{3DA8E5E7-26ED-40D6-A07B-CE607568FBEE}">
      <dgm:prSet custT="1"/>
      <dgm:spPr/>
      <dgm:t>
        <a:bodyPr/>
        <a:lstStyle/>
        <a:p>
          <a:r>
            <a:rPr lang="es-CL" sz="1400" dirty="0"/>
            <a:t>data_falcon9["</a:t>
          </a:r>
          <a:r>
            <a:rPr lang="es-CL" sz="1400" dirty="0" err="1"/>
            <a:t>PayloadMass</a:t>
          </a:r>
          <a:r>
            <a:rPr lang="es-CL" sz="1400" dirty="0"/>
            <a:t>"] = data_falcon9["</a:t>
          </a:r>
          <a:r>
            <a:rPr lang="es-CL" sz="1400" dirty="0" err="1"/>
            <a:t>PayloadMass</a:t>
          </a:r>
          <a:r>
            <a:rPr lang="es-CL" sz="1400" dirty="0"/>
            <a:t>"].</a:t>
          </a:r>
          <a:r>
            <a:rPr lang="es-CL" sz="1400" dirty="0" err="1"/>
            <a:t>replace</a:t>
          </a:r>
          <a:r>
            <a:rPr lang="es-CL" sz="1400" dirty="0"/>
            <a:t>(</a:t>
          </a:r>
          <a:r>
            <a:rPr lang="es-CL" sz="1400" dirty="0" err="1"/>
            <a:t>np.nan</a:t>
          </a:r>
          <a:r>
            <a:rPr lang="es-CL" sz="1400" dirty="0"/>
            <a:t>, mean)</a:t>
          </a:r>
        </a:p>
      </dgm:t>
    </dgm:pt>
    <dgm:pt modelId="{516F7430-37E9-468A-B65C-B791063548DD}" type="parTrans" cxnId="{FC31EEF3-816F-4509-9164-922EBF5C694D}">
      <dgm:prSet/>
      <dgm:spPr/>
      <dgm:t>
        <a:bodyPr/>
        <a:lstStyle/>
        <a:p>
          <a:endParaRPr lang="es-CL"/>
        </a:p>
      </dgm:t>
    </dgm:pt>
    <dgm:pt modelId="{98A02F3D-0338-4F46-9D75-9F295C04F029}" type="sibTrans" cxnId="{FC31EEF3-816F-4509-9164-922EBF5C694D}">
      <dgm:prSet/>
      <dgm:spPr/>
      <dgm:t>
        <a:bodyPr/>
        <a:lstStyle/>
        <a:p>
          <a:endParaRPr lang="es-CL"/>
        </a:p>
      </dgm:t>
    </dgm:pt>
    <dgm:pt modelId="{534685D2-F0C3-451B-A98F-4F4CFEA0FBA1}" type="pres">
      <dgm:prSet presAssocID="{99989CFE-6B65-4C10-AB33-269DDC71816E}" presName="Name0" presStyleCnt="0">
        <dgm:presLayoutVars>
          <dgm:dir/>
          <dgm:animLvl val="lvl"/>
          <dgm:resizeHandles/>
        </dgm:presLayoutVars>
      </dgm:prSet>
      <dgm:spPr/>
    </dgm:pt>
    <dgm:pt modelId="{DC301A1D-A94C-4773-AD53-4725376FB462}" type="pres">
      <dgm:prSet presAssocID="{9849F0F6-C364-4C20-AC6E-496CE3DDB505}" presName="linNode" presStyleCnt="0"/>
      <dgm:spPr/>
    </dgm:pt>
    <dgm:pt modelId="{A754EB20-D970-4954-933C-BCA99D4D9543}" type="pres">
      <dgm:prSet presAssocID="{9849F0F6-C364-4C20-AC6E-496CE3DDB505}" presName="parentShp" presStyleLbl="node1" presStyleIdx="0" presStyleCnt="4">
        <dgm:presLayoutVars>
          <dgm:bulletEnabled val="1"/>
        </dgm:presLayoutVars>
      </dgm:prSet>
      <dgm:spPr/>
    </dgm:pt>
    <dgm:pt modelId="{AA6FD8D4-BD30-4AF9-914A-3C20198F8877}" type="pres">
      <dgm:prSet presAssocID="{9849F0F6-C364-4C20-AC6E-496CE3DDB505}" presName="childShp" presStyleLbl="bgAccFollowNode1" presStyleIdx="0" presStyleCnt="4">
        <dgm:presLayoutVars>
          <dgm:bulletEnabled val="1"/>
        </dgm:presLayoutVars>
      </dgm:prSet>
      <dgm:spPr/>
    </dgm:pt>
    <dgm:pt modelId="{858C4E2A-AC4D-4FE1-B498-21A295CE3A86}" type="pres">
      <dgm:prSet presAssocID="{56B3169F-59AD-4F71-A222-79D270A6FB7C}" presName="spacing" presStyleCnt="0"/>
      <dgm:spPr/>
    </dgm:pt>
    <dgm:pt modelId="{9E081CE0-F195-44BC-8AFA-67B251092BE1}" type="pres">
      <dgm:prSet presAssocID="{58FC1206-571D-4C6C-A6B6-6EA57BC88AC4}" presName="linNode" presStyleCnt="0"/>
      <dgm:spPr/>
    </dgm:pt>
    <dgm:pt modelId="{6F64F28D-80C2-4863-B5F4-B265747E18EB}" type="pres">
      <dgm:prSet presAssocID="{58FC1206-571D-4C6C-A6B6-6EA57BC88AC4}" presName="parentShp" presStyleLbl="node1" presStyleIdx="1" presStyleCnt="4">
        <dgm:presLayoutVars>
          <dgm:bulletEnabled val="1"/>
        </dgm:presLayoutVars>
      </dgm:prSet>
      <dgm:spPr/>
    </dgm:pt>
    <dgm:pt modelId="{1A0D3BF9-DBE2-474C-8215-617E885F32B3}" type="pres">
      <dgm:prSet presAssocID="{58FC1206-571D-4C6C-A6B6-6EA57BC88AC4}" presName="childShp" presStyleLbl="bgAccFollowNode1" presStyleIdx="1" presStyleCnt="4">
        <dgm:presLayoutVars>
          <dgm:bulletEnabled val="1"/>
        </dgm:presLayoutVars>
      </dgm:prSet>
      <dgm:spPr/>
    </dgm:pt>
    <dgm:pt modelId="{5A964A37-4FF0-4D76-8E28-7C762648B7B2}" type="pres">
      <dgm:prSet presAssocID="{C95626F9-D7AC-4344-9D3F-37A5A2889B0E}" presName="spacing" presStyleCnt="0"/>
      <dgm:spPr/>
    </dgm:pt>
    <dgm:pt modelId="{B2BAE3FA-390F-4E7E-9D27-1501FE426BE8}" type="pres">
      <dgm:prSet presAssocID="{EFBBA6A3-6E4D-47BF-B900-6F31F5B3CDFC}" presName="linNode" presStyleCnt="0"/>
      <dgm:spPr/>
    </dgm:pt>
    <dgm:pt modelId="{F7CE4CEF-4E72-455E-8D8D-66DE251E6E05}" type="pres">
      <dgm:prSet presAssocID="{EFBBA6A3-6E4D-47BF-B900-6F31F5B3CDFC}" presName="parentShp" presStyleLbl="node1" presStyleIdx="2" presStyleCnt="4">
        <dgm:presLayoutVars>
          <dgm:bulletEnabled val="1"/>
        </dgm:presLayoutVars>
      </dgm:prSet>
      <dgm:spPr/>
    </dgm:pt>
    <dgm:pt modelId="{E828B4D5-FF6F-49F6-B32E-2787EDC482CC}" type="pres">
      <dgm:prSet presAssocID="{EFBBA6A3-6E4D-47BF-B900-6F31F5B3CDFC}" presName="childShp" presStyleLbl="bgAccFollowNode1" presStyleIdx="2" presStyleCnt="4">
        <dgm:presLayoutVars>
          <dgm:bulletEnabled val="1"/>
        </dgm:presLayoutVars>
      </dgm:prSet>
      <dgm:spPr/>
    </dgm:pt>
    <dgm:pt modelId="{F3F8BD89-CDB3-4F4B-B8FC-317148E76510}" type="pres">
      <dgm:prSet presAssocID="{07FB2301-2B52-4F33-BE86-7E67086CFD3A}" presName="spacing" presStyleCnt="0"/>
      <dgm:spPr/>
    </dgm:pt>
    <dgm:pt modelId="{5A8E8186-D648-44A7-B5FB-74B10CE2F453}" type="pres">
      <dgm:prSet presAssocID="{C680C582-2779-4505-A213-7CC5A4DB68AF}" presName="linNode" presStyleCnt="0"/>
      <dgm:spPr/>
    </dgm:pt>
    <dgm:pt modelId="{2A8811E0-0850-45B8-95D3-6B5A2D115890}" type="pres">
      <dgm:prSet presAssocID="{C680C582-2779-4505-A213-7CC5A4DB68AF}" presName="parentShp" presStyleLbl="node1" presStyleIdx="3" presStyleCnt="4">
        <dgm:presLayoutVars>
          <dgm:bulletEnabled val="1"/>
        </dgm:presLayoutVars>
      </dgm:prSet>
      <dgm:spPr/>
    </dgm:pt>
    <dgm:pt modelId="{10051F05-F04D-4800-99B3-35846D255246}" type="pres">
      <dgm:prSet presAssocID="{C680C582-2779-4505-A213-7CC5A4DB68AF}" presName="childShp" presStyleLbl="bgAccFollowNode1" presStyleIdx="3" presStyleCnt="4">
        <dgm:presLayoutVars>
          <dgm:bulletEnabled val="1"/>
        </dgm:presLayoutVars>
      </dgm:prSet>
      <dgm:spPr/>
    </dgm:pt>
  </dgm:ptLst>
  <dgm:cxnLst>
    <dgm:cxn modelId="{A62BE50A-8466-43BB-97AA-90862631B266}" type="presOf" srcId="{58FC1206-571D-4C6C-A6B6-6EA57BC88AC4}" destId="{6F64F28D-80C2-4863-B5F4-B265747E18EB}" srcOrd="0" destOrd="0" presId="urn:microsoft.com/office/officeart/2005/8/layout/vList6"/>
    <dgm:cxn modelId="{9F0F810F-77F6-486D-A736-0BF6B6CA98A3}" type="presOf" srcId="{59F2BC88-77D9-4123-82F7-D354F9355454}" destId="{AA6FD8D4-BD30-4AF9-914A-3C20198F8877}" srcOrd="0" destOrd="0" presId="urn:microsoft.com/office/officeart/2005/8/layout/vList6"/>
    <dgm:cxn modelId="{F15FAD0F-6503-4A36-904E-277D4AC2A5C1}" type="presOf" srcId="{6D63F683-FC6D-43BC-901B-0E9370816DA1}" destId="{10051F05-F04D-4800-99B3-35846D255246}" srcOrd="0" destOrd="1" presId="urn:microsoft.com/office/officeart/2005/8/layout/vList6"/>
    <dgm:cxn modelId="{C7EF0B22-0483-4EC9-A441-4C62090FC281}" type="presOf" srcId="{7BB020E8-5559-42E9-A88A-6E6B7A9F0602}" destId="{1A0D3BF9-DBE2-474C-8215-617E885F32B3}" srcOrd="0" destOrd="1" presId="urn:microsoft.com/office/officeart/2005/8/layout/vList6"/>
    <dgm:cxn modelId="{56744323-FD09-4F7D-80C2-F6216C8E07C4}" type="presOf" srcId="{545C64A5-30AC-406A-9075-97A146BD83EF}" destId="{10051F05-F04D-4800-99B3-35846D255246}" srcOrd="0" destOrd="3" presId="urn:microsoft.com/office/officeart/2005/8/layout/vList6"/>
    <dgm:cxn modelId="{45ABD326-B3AB-4A58-895C-5790DF331413}" srcId="{99989CFE-6B65-4C10-AB33-269DDC71816E}" destId="{EFBBA6A3-6E4D-47BF-B900-6F31F5B3CDFC}" srcOrd="2" destOrd="0" parTransId="{ADFE5C12-BD2C-44E5-A1B1-1CADB2BFA189}" sibTransId="{07FB2301-2B52-4F33-BE86-7E67086CFD3A}"/>
    <dgm:cxn modelId="{36F68928-036E-4693-A206-FF2563874A94}" srcId="{C680C582-2779-4505-A213-7CC5A4DB68AF}" destId="{AE2EE810-4907-4AFF-B065-6050E01E27E9}" srcOrd="0" destOrd="0" parTransId="{A1CA8FFB-1816-4E7A-8C36-20BE2B03FB51}" sibTransId="{94923C11-EE6D-49DE-8718-27163610F72D}"/>
    <dgm:cxn modelId="{AFEFAD32-D645-4C7F-BFBD-231CDF7F0D57}" srcId="{99989CFE-6B65-4C10-AB33-269DDC71816E}" destId="{C680C582-2779-4505-A213-7CC5A4DB68AF}" srcOrd="3" destOrd="0" parTransId="{7C865DC7-3C95-4625-9017-7812E5572865}" sibTransId="{83F1587F-E040-4391-A887-613217471225}"/>
    <dgm:cxn modelId="{B1CC7534-5609-4082-8969-3B7DDC557350}" srcId="{9849F0F6-C364-4C20-AC6E-496CE3DDB505}" destId="{59F2BC88-77D9-4123-82F7-D354F9355454}" srcOrd="0" destOrd="0" parTransId="{45D7E6B3-6404-4047-A24F-C134AE561C49}" sibTransId="{7FC6A8EA-D93C-485D-B608-537B3A07757E}"/>
    <dgm:cxn modelId="{B0096C39-46D1-4253-8EEE-4834E37CD3AE}" type="presOf" srcId="{AE2EE810-4907-4AFF-B065-6050E01E27E9}" destId="{10051F05-F04D-4800-99B3-35846D255246}" srcOrd="0" destOrd="0" presId="urn:microsoft.com/office/officeart/2005/8/layout/vList6"/>
    <dgm:cxn modelId="{5EF37A60-69A7-42D4-ABDF-2F0551A45A1F}" srcId="{58FC1206-571D-4C6C-A6B6-6EA57BC88AC4}" destId="{2CB1D126-76D3-4CE6-AB98-EC4A03557643}" srcOrd="0" destOrd="0" parTransId="{35DB69D1-E76D-4488-B39D-DE5CE056ACA6}" sibTransId="{14414C0F-25BA-4317-9C3C-30AFF37E12BB}"/>
    <dgm:cxn modelId="{E1776B70-A74A-42ED-9F4E-0DC1DFA20E9C}" srcId="{99989CFE-6B65-4C10-AB33-269DDC71816E}" destId="{9849F0F6-C364-4C20-AC6E-496CE3DDB505}" srcOrd="0" destOrd="0" parTransId="{790FEF85-2137-42E8-97CB-54A3802EC3D1}" sibTransId="{56B3169F-59AD-4F71-A222-79D270A6FB7C}"/>
    <dgm:cxn modelId="{4AA96653-FBBF-40F5-866C-09C404153767}" type="presOf" srcId="{99989CFE-6B65-4C10-AB33-269DDC71816E}" destId="{534685D2-F0C3-451B-A98F-4F4CFEA0FBA1}" srcOrd="0" destOrd="0" presId="urn:microsoft.com/office/officeart/2005/8/layout/vList6"/>
    <dgm:cxn modelId="{D3D22978-86FC-4D6D-B9B0-DEE0DA9708A2}" type="presOf" srcId="{738333AC-D501-4482-BFAE-9083C5CF748B}" destId="{AA6FD8D4-BD30-4AF9-914A-3C20198F8877}" srcOrd="0" destOrd="1" presId="urn:microsoft.com/office/officeart/2005/8/layout/vList6"/>
    <dgm:cxn modelId="{929F9A7F-910B-4836-BA08-CA9F9EE65864}" srcId="{C680C582-2779-4505-A213-7CC5A4DB68AF}" destId="{6D63F683-FC6D-43BC-901B-0E9370816DA1}" srcOrd="1" destOrd="0" parTransId="{77B51DA8-B22F-46E1-82D7-B5119D3B0207}" sibTransId="{2052EC33-260F-4DCB-9FB9-AF7B6D7F3213}"/>
    <dgm:cxn modelId="{5618CA8F-2FD8-44AC-AA00-C7F739F0F63B}" type="presOf" srcId="{EFBBA6A3-6E4D-47BF-B900-6F31F5B3CDFC}" destId="{F7CE4CEF-4E72-455E-8D8D-66DE251E6E05}" srcOrd="0" destOrd="0" presId="urn:microsoft.com/office/officeart/2005/8/layout/vList6"/>
    <dgm:cxn modelId="{A0994292-7D94-43D7-B061-D2D93DE458AA}" type="presOf" srcId="{1D225132-5BF0-4AC6-84A2-2AADDB6A900B}" destId="{E828B4D5-FF6F-49F6-B32E-2787EDC482CC}" srcOrd="0" destOrd="1" presId="urn:microsoft.com/office/officeart/2005/8/layout/vList6"/>
    <dgm:cxn modelId="{C091659D-3205-4C4E-988A-0DF66C910F2B}" type="presOf" srcId="{3DA8E5E7-26ED-40D6-A07B-CE607568FBEE}" destId="{10051F05-F04D-4800-99B3-35846D255246}" srcOrd="0" destOrd="2" presId="urn:microsoft.com/office/officeart/2005/8/layout/vList6"/>
    <dgm:cxn modelId="{B33D04A1-CADE-4913-B0CD-16967CA47611}" srcId="{EFBBA6A3-6E4D-47BF-B900-6F31F5B3CDFC}" destId="{79F5BDE5-8CB3-4D5B-A9C4-2811BB5D92DA}" srcOrd="0" destOrd="0" parTransId="{6FA83092-95F8-462F-B6B2-57C9DF9B2655}" sibTransId="{18053869-E548-4D25-93A6-A9215FF8EA9F}"/>
    <dgm:cxn modelId="{652838A1-C3E7-4DCA-9921-40D7D44A31ED}" srcId="{58FC1206-571D-4C6C-A6B6-6EA57BC88AC4}" destId="{7BB020E8-5559-42E9-A88A-6E6B7A9F0602}" srcOrd="1" destOrd="0" parTransId="{D102E1FF-7B79-4741-906B-D2FCA26AEECE}" sibTransId="{8B82573A-7B61-4174-9174-E6FC9EA828EF}"/>
    <dgm:cxn modelId="{BA6706CA-8990-4E04-A8A6-21D8C5790CB8}" type="presOf" srcId="{C680C582-2779-4505-A213-7CC5A4DB68AF}" destId="{2A8811E0-0850-45B8-95D3-6B5A2D115890}" srcOrd="0" destOrd="0" presId="urn:microsoft.com/office/officeart/2005/8/layout/vList6"/>
    <dgm:cxn modelId="{B3C455D3-2375-4413-BB52-6A4D65FC1874}" srcId="{EFBBA6A3-6E4D-47BF-B900-6F31F5B3CDFC}" destId="{1D225132-5BF0-4AC6-84A2-2AADDB6A900B}" srcOrd="1" destOrd="0" parTransId="{C4C1951D-A7F7-49C3-850B-BDDF6EF4B092}" sibTransId="{52281DAC-672F-41C0-ACCF-4F4791B9F17C}"/>
    <dgm:cxn modelId="{ED0AE9D6-3A75-4FBF-BCD9-776A5D8E8516}" srcId="{99989CFE-6B65-4C10-AB33-269DDC71816E}" destId="{58FC1206-571D-4C6C-A6B6-6EA57BC88AC4}" srcOrd="1" destOrd="0" parTransId="{7CED5F52-D99F-4F94-B426-008809748D25}" sibTransId="{C95626F9-D7AC-4344-9D3F-37A5A2889B0E}"/>
    <dgm:cxn modelId="{F3BC6ADE-EBCA-431D-AB23-7950A4599CF6}" type="presOf" srcId="{2CB1D126-76D3-4CE6-AB98-EC4A03557643}" destId="{1A0D3BF9-DBE2-474C-8215-617E885F32B3}" srcOrd="0" destOrd="0" presId="urn:microsoft.com/office/officeart/2005/8/layout/vList6"/>
    <dgm:cxn modelId="{0B1B54E1-9194-441B-8806-32852AAB9C08}" srcId="{9849F0F6-C364-4C20-AC6E-496CE3DDB505}" destId="{738333AC-D501-4482-BFAE-9083C5CF748B}" srcOrd="1" destOrd="0" parTransId="{376C5724-789E-47BE-A141-3145B05E0608}" sibTransId="{5FEEFF35-8AF7-435C-911D-C8A25666D1FE}"/>
    <dgm:cxn modelId="{3356CEE5-975A-428E-98E4-797FF0BF7DDE}" srcId="{C680C582-2779-4505-A213-7CC5A4DB68AF}" destId="{545C64A5-30AC-406A-9075-97A146BD83EF}" srcOrd="3" destOrd="0" parTransId="{50731F99-39C2-440B-B046-34B1B2164CB6}" sibTransId="{32126697-62C4-418A-A2A4-0B22A68C120A}"/>
    <dgm:cxn modelId="{75E8B5EB-4BD7-468C-AFD6-163D23605A1E}" type="presOf" srcId="{9849F0F6-C364-4C20-AC6E-496CE3DDB505}" destId="{A754EB20-D970-4954-933C-BCA99D4D9543}" srcOrd="0" destOrd="0" presId="urn:microsoft.com/office/officeart/2005/8/layout/vList6"/>
    <dgm:cxn modelId="{114981F3-C019-40A3-AA04-74FBF824FFB1}" type="presOf" srcId="{79F5BDE5-8CB3-4D5B-A9C4-2811BB5D92DA}" destId="{E828B4D5-FF6F-49F6-B32E-2787EDC482CC}" srcOrd="0" destOrd="0" presId="urn:microsoft.com/office/officeart/2005/8/layout/vList6"/>
    <dgm:cxn modelId="{FC31EEF3-816F-4509-9164-922EBF5C694D}" srcId="{C680C582-2779-4505-A213-7CC5A4DB68AF}" destId="{3DA8E5E7-26ED-40D6-A07B-CE607568FBEE}" srcOrd="2" destOrd="0" parTransId="{516F7430-37E9-468A-B65C-B791063548DD}" sibTransId="{98A02F3D-0338-4F46-9D75-9F295C04F029}"/>
    <dgm:cxn modelId="{FE73012D-76E1-4E3D-807A-C6A939F8C897}" type="presParOf" srcId="{534685D2-F0C3-451B-A98F-4F4CFEA0FBA1}" destId="{DC301A1D-A94C-4773-AD53-4725376FB462}" srcOrd="0" destOrd="0" presId="urn:microsoft.com/office/officeart/2005/8/layout/vList6"/>
    <dgm:cxn modelId="{B2C758F0-762E-4CDB-9777-5E61448D8C0C}" type="presParOf" srcId="{DC301A1D-A94C-4773-AD53-4725376FB462}" destId="{A754EB20-D970-4954-933C-BCA99D4D9543}" srcOrd="0" destOrd="0" presId="urn:microsoft.com/office/officeart/2005/8/layout/vList6"/>
    <dgm:cxn modelId="{2D474E82-4F34-4011-B825-BAE76B6C0F8F}" type="presParOf" srcId="{DC301A1D-A94C-4773-AD53-4725376FB462}" destId="{AA6FD8D4-BD30-4AF9-914A-3C20198F8877}" srcOrd="1" destOrd="0" presId="urn:microsoft.com/office/officeart/2005/8/layout/vList6"/>
    <dgm:cxn modelId="{BF689BB9-9321-4BD7-956A-BC83231564FF}" type="presParOf" srcId="{534685D2-F0C3-451B-A98F-4F4CFEA0FBA1}" destId="{858C4E2A-AC4D-4FE1-B498-21A295CE3A86}" srcOrd="1" destOrd="0" presId="urn:microsoft.com/office/officeart/2005/8/layout/vList6"/>
    <dgm:cxn modelId="{81B647F5-0498-4507-9652-18D4DF32D6F6}" type="presParOf" srcId="{534685D2-F0C3-451B-A98F-4F4CFEA0FBA1}" destId="{9E081CE0-F195-44BC-8AFA-67B251092BE1}" srcOrd="2" destOrd="0" presId="urn:microsoft.com/office/officeart/2005/8/layout/vList6"/>
    <dgm:cxn modelId="{217B768F-F236-4BE3-82C4-B0BEA43A08B7}" type="presParOf" srcId="{9E081CE0-F195-44BC-8AFA-67B251092BE1}" destId="{6F64F28D-80C2-4863-B5F4-B265747E18EB}" srcOrd="0" destOrd="0" presId="urn:microsoft.com/office/officeart/2005/8/layout/vList6"/>
    <dgm:cxn modelId="{3EAD40BF-4142-46E2-9CB2-12E7C805DB50}" type="presParOf" srcId="{9E081CE0-F195-44BC-8AFA-67B251092BE1}" destId="{1A0D3BF9-DBE2-474C-8215-617E885F32B3}" srcOrd="1" destOrd="0" presId="urn:microsoft.com/office/officeart/2005/8/layout/vList6"/>
    <dgm:cxn modelId="{8A049DE7-67B8-4210-A463-4910AB6DFD6D}" type="presParOf" srcId="{534685D2-F0C3-451B-A98F-4F4CFEA0FBA1}" destId="{5A964A37-4FF0-4D76-8E28-7C762648B7B2}" srcOrd="3" destOrd="0" presId="urn:microsoft.com/office/officeart/2005/8/layout/vList6"/>
    <dgm:cxn modelId="{85976090-BD20-4A9F-AC85-D19F0B9B6E1A}" type="presParOf" srcId="{534685D2-F0C3-451B-A98F-4F4CFEA0FBA1}" destId="{B2BAE3FA-390F-4E7E-9D27-1501FE426BE8}" srcOrd="4" destOrd="0" presId="urn:microsoft.com/office/officeart/2005/8/layout/vList6"/>
    <dgm:cxn modelId="{1D53CC47-96EC-4EF4-84A0-E33DD8DCE1AF}" type="presParOf" srcId="{B2BAE3FA-390F-4E7E-9D27-1501FE426BE8}" destId="{F7CE4CEF-4E72-455E-8D8D-66DE251E6E05}" srcOrd="0" destOrd="0" presId="urn:microsoft.com/office/officeart/2005/8/layout/vList6"/>
    <dgm:cxn modelId="{2C75F6B5-171E-40EA-B212-BE353C9A88F7}" type="presParOf" srcId="{B2BAE3FA-390F-4E7E-9D27-1501FE426BE8}" destId="{E828B4D5-FF6F-49F6-B32E-2787EDC482CC}" srcOrd="1" destOrd="0" presId="urn:microsoft.com/office/officeart/2005/8/layout/vList6"/>
    <dgm:cxn modelId="{1359B368-8AD0-49E1-B30F-A243F14E387C}" type="presParOf" srcId="{534685D2-F0C3-451B-A98F-4F4CFEA0FBA1}" destId="{F3F8BD89-CDB3-4F4B-B8FC-317148E76510}" srcOrd="5" destOrd="0" presId="urn:microsoft.com/office/officeart/2005/8/layout/vList6"/>
    <dgm:cxn modelId="{0FEC2005-0539-43F3-95C7-A96C5226C37E}" type="presParOf" srcId="{534685D2-F0C3-451B-A98F-4F4CFEA0FBA1}" destId="{5A8E8186-D648-44A7-B5FB-74B10CE2F453}" srcOrd="6" destOrd="0" presId="urn:microsoft.com/office/officeart/2005/8/layout/vList6"/>
    <dgm:cxn modelId="{D63175DA-03DE-49B9-9286-05D9D0A8337A}" type="presParOf" srcId="{5A8E8186-D648-44A7-B5FB-74B10CE2F453}" destId="{2A8811E0-0850-45B8-95D3-6B5A2D115890}" srcOrd="0" destOrd="0" presId="urn:microsoft.com/office/officeart/2005/8/layout/vList6"/>
    <dgm:cxn modelId="{2C8F5EC3-3D1E-4FA5-ABA2-576423E43D5E}" type="presParOf" srcId="{5A8E8186-D648-44A7-B5FB-74B10CE2F453}" destId="{10051F05-F04D-4800-99B3-35846D25524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989CFE-6B65-4C10-AB33-269DDC71816E}" type="doc">
      <dgm:prSet loTypeId="urn:microsoft.com/office/officeart/2005/8/layout/vList6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9849F0F6-C364-4C20-AC6E-496CE3DDB505}">
      <dgm:prSet phldrT="[Texto]" custT="1"/>
      <dgm:spPr/>
      <dgm:t>
        <a:bodyPr/>
        <a:lstStyle/>
        <a:p>
          <a:r>
            <a:rPr lang="en-US" sz="2400" b="0" i="0" dirty="0"/>
            <a:t>Extract a Falcon 9 launch records HTML table from Wikipedia</a:t>
          </a:r>
          <a:endParaRPr lang="es-CL" sz="2400" b="0" dirty="0"/>
        </a:p>
      </dgm:t>
    </dgm:pt>
    <dgm:pt modelId="{790FEF85-2137-42E8-97CB-54A3802EC3D1}" type="parTrans" cxnId="{E1776B70-A74A-42ED-9F4E-0DC1DFA20E9C}">
      <dgm:prSet/>
      <dgm:spPr/>
      <dgm:t>
        <a:bodyPr/>
        <a:lstStyle/>
        <a:p>
          <a:endParaRPr lang="es-CL"/>
        </a:p>
      </dgm:t>
    </dgm:pt>
    <dgm:pt modelId="{56B3169F-59AD-4F71-A222-79D270A6FB7C}" type="sibTrans" cxnId="{E1776B70-A74A-42ED-9F4E-0DC1DFA20E9C}">
      <dgm:prSet/>
      <dgm:spPr/>
      <dgm:t>
        <a:bodyPr/>
        <a:lstStyle/>
        <a:p>
          <a:endParaRPr lang="es-CL"/>
        </a:p>
      </dgm:t>
    </dgm:pt>
    <dgm:pt modelId="{59F2BC88-77D9-4123-82F7-D354F9355454}">
      <dgm:prSet phldrT="[Texto]" custT="1"/>
      <dgm:spPr/>
      <dgm:t>
        <a:bodyPr/>
        <a:lstStyle/>
        <a:p>
          <a:r>
            <a:rPr lang="es-CL" sz="1400" dirty="0" err="1"/>
            <a:t>Source</a:t>
          </a:r>
          <a:r>
            <a:rPr lang="es-CL" sz="1400" dirty="0"/>
            <a:t>: </a:t>
          </a:r>
          <a:r>
            <a:rPr lang="es-CL" sz="1400" dirty="0">
              <a:solidFill>
                <a:srgbClr val="0948CB"/>
              </a:solidFill>
            </a:rPr>
            <a:t>https://en.wikipedia.org/w/index.php?title=List_of_Falcon_9_and_Falcon_Heavy_launches&amp;oldid=1027686922</a:t>
          </a:r>
        </a:p>
      </dgm:t>
    </dgm:pt>
    <dgm:pt modelId="{45D7E6B3-6404-4047-A24F-C134AE561C49}" type="parTrans" cxnId="{B1CC7534-5609-4082-8969-3B7DDC557350}">
      <dgm:prSet/>
      <dgm:spPr/>
      <dgm:t>
        <a:bodyPr/>
        <a:lstStyle/>
        <a:p>
          <a:endParaRPr lang="es-CL"/>
        </a:p>
      </dgm:t>
    </dgm:pt>
    <dgm:pt modelId="{7FC6A8EA-D93C-485D-B608-537B3A07757E}" type="sibTrans" cxnId="{B1CC7534-5609-4082-8969-3B7DDC557350}">
      <dgm:prSet/>
      <dgm:spPr/>
      <dgm:t>
        <a:bodyPr/>
        <a:lstStyle/>
        <a:p>
          <a:endParaRPr lang="es-CL"/>
        </a:p>
      </dgm:t>
    </dgm:pt>
    <dgm:pt modelId="{738333AC-D501-4482-BFAE-9083C5CF748B}">
      <dgm:prSet phldrT="[Texto]" custT="1"/>
      <dgm:spPr/>
      <dgm:t>
        <a:bodyPr/>
        <a:lstStyle/>
        <a:p>
          <a:r>
            <a:rPr lang="es-CL" sz="1400" dirty="0"/>
            <a:t>Python </a:t>
          </a:r>
          <a:r>
            <a:rPr lang="es-CL" sz="1400" dirty="0" err="1"/>
            <a:t>library</a:t>
          </a:r>
          <a:r>
            <a:rPr lang="es-CL" sz="1400" dirty="0"/>
            <a:t>: </a:t>
          </a:r>
          <a:r>
            <a:rPr lang="es-CL" sz="1400" dirty="0" err="1"/>
            <a:t>BeautifulSoap</a:t>
          </a:r>
          <a:r>
            <a:rPr lang="es-CL" sz="1400" dirty="0"/>
            <a:t>.</a:t>
          </a:r>
        </a:p>
      </dgm:t>
    </dgm:pt>
    <dgm:pt modelId="{376C5724-789E-47BE-A141-3145B05E0608}" type="parTrans" cxnId="{0B1B54E1-9194-441B-8806-32852AAB9C08}">
      <dgm:prSet/>
      <dgm:spPr/>
      <dgm:t>
        <a:bodyPr/>
        <a:lstStyle/>
        <a:p>
          <a:endParaRPr lang="es-CL"/>
        </a:p>
      </dgm:t>
    </dgm:pt>
    <dgm:pt modelId="{5FEEFF35-8AF7-435C-911D-C8A25666D1FE}" type="sibTrans" cxnId="{0B1B54E1-9194-441B-8806-32852AAB9C08}">
      <dgm:prSet/>
      <dgm:spPr/>
      <dgm:t>
        <a:bodyPr/>
        <a:lstStyle/>
        <a:p>
          <a:endParaRPr lang="es-CL"/>
        </a:p>
      </dgm:t>
    </dgm:pt>
    <dgm:pt modelId="{58FC1206-571D-4C6C-A6B6-6EA57BC88AC4}">
      <dgm:prSet phldrT="[Texto]" custT="1"/>
      <dgm:spPr/>
      <dgm:t>
        <a:bodyPr/>
        <a:lstStyle/>
        <a:p>
          <a:r>
            <a:rPr lang="en-US" sz="2400" b="0" i="0" dirty="0"/>
            <a:t>Parse the table and convert it into a Pandas data frame</a:t>
          </a:r>
          <a:endParaRPr lang="es-CL" sz="2400" dirty="0"/>
        </a:p>
      </dgm:t>
    </dgm:pt>
    <dgm:pt modelId="{7CED5F52-D99F-4F94-B426-008809748D25}" type="parTrans" cxnId="{ED0AE9D6-3A75-4FBF-BCD9-776A5D8E8516}">
      <dgm:prSet/>
      <dgm:spPr/>
      <dgm:t>
        <a:bodyPr/>
        <a:lstStyle/>
        <a:p>
          <a:endParaRPr lang="es-CL"/>
        </a:p>
      </dgm:t>
    </dgm:pt>
    <dgm:pt modelId="{C95626F9-D7AC-4344-9D3F-37A5A2889B0E}" type="sibTrans" cxnId="{ED0AE9D6-3A75-4FBF-BCD9-776A5D8E8516}">
      <dgm:prSet/>
      <dgm:spPr/>
      <dgm:t>
        <a:bodyPr/>
        <a:lstStyle/>
        <a:p>
          <a:endParaRPr lang="es-CL"/>
        </a:p>
      </dgm:t>
    </dgm:pt>
    <dgm:pt modelId="{2CB1D126-76D3-4CE6-AB98-EC4A03557643}">
      <dgm:prSet phldrT="[Texto]" custT="1"/>
      <dgm:spPr/>
      <dgm:t>
        <a:bodyPr/>
        <a:lstStyle/>
        <a:p>
          <a:r>
            <a:rPr lang="en-US" sz="1400" b="0" i="0" dirty="0"/>
            <a:t>Extract all column/variable names from the HTML table header</a:t>
          </a:r>
          <a:r>
            <a:rPr lang="en-US" sz="1400" b="0" dirty="0"/>
            <a:t>.</a:t>
          </a:r>
          <a:endParaRPr lang="es-CL" sz="1400" b="0" dirty="0"/>
        </a:p>
      </dgm:t>
    </dgm:pt>
    <dgm:pt modelId="{35DB69D1-E76D-4488-B39D-DE5CE056ACA6}" type="parTrans" cxnId="{5EF37A60-69A7-42D4-ABDF-2F0551A45A1F}">
      <dgm:prSet/>
      <dgm:spPr/>
      <dgm:t>
        <a:bodyPr/>
        <a:lstStyle/>
        <a:p>
          <a:endParaRPr lang="es-CL"/>
        </a:p>
      </dgm:t>
    </dgm:pt>
    <dgm:pt modelId="{14414C0F-25BA-4317-9C3C-30AFF37E12BB}" type="sibTrans" cxnId="{5EF37A60-69A7-42D4-ABDF-2F0551A45A1F}">
      <dgm:prSet/>
      <dgm:spPr/>
      <dgm:t>
        <a:bodyPr/>
        <a:lstStyle/>
        <a:p>
          <a:endParaRPr lang="es-CL"/>
        </a:p>
      </dgm:t>
    </dgm:pt>
    <dgm:pt modelId="{EFBBA6A3-6E4D-47BF-B900-6F31F5B3CDFC}">
      <dgm:prSet phldrT="[Texto]" custT="1"/>
      <dgm:spPr/>
      <dgm:t>
        <a:bodyPr/>
        <a:lstStyle/>
        <a:p>
          <a:r>
            <a:rPr lang="es-CL" sz="2400" dirty="0" err="1"/>
            <a:t>Save</a:t>
          </a:r>
          <a:r>
            <a:rPr lang="es-CL" sz="2400" dirty="0"/>
            <a:t> </a:t>
          </a:r>
          <a:r>
            <a:rPr lang="es-CL" sz="2400" dirty="0" err="1"/>
            <a:t>DataFrame</a:t>
          </a:r>
          <a:r>
            <a:rPr lang="es-CL" sz="2400" dirty="0"/>
            <a:t> </a:t>
          </a:r>
          <a:r>
            <a:rPr lang="es-CL" sz="2400" dirty="0" err="1"/>
            <a:t>into</a:t>
          </a:r>
          <a:r>
            <a:rPr lang="es-CL" sz="2400" dirty="0"/>
            <a:t> .</a:t>
          </a:r>
          <a:r>
            <a:rPr lang="es-CL" sz="2400" dirty="0" err="1"/>
            <a:t>cvs</a:t>
          </a:r>
          <a:r>
            <a:rPr lang="es-CL" sz="2400" dirty="0"/>
            <a:t> file</a:t>
          </a:r>
        </a:p>
      </dgm:t>
    </dgm:pt>
    <dgm:pt modelId="{ADFE5C12-BD2C-44E5-A1B1-1CADB2BFA189}" type="parTrans" cxnId="{45ABD326-B3AB-4A58-895C-5790DF331413}">
      <dgm:prSet/>
      <dgm:spPr/>
      <dgm:t>
        <a:bodyPr/>
        <a:lstStyle/>
        <a:p>
          <a:endParaRPr lang="es-CL"/>
        </a:p>
      </dgm:t>
    </dgm:pt>
    <dgm:pt modelId="{07FB2301-2B52-4F33-BE86-7E67086CFD3A}" type="sibTrans" cxnId="{45ABD326-B3AB-4A58-895C-5790DF331413}">
      <dgm:prSet/>
      <dgm:spPr/>
      <dgm:t>
        <a:bodyPr/>
        <a:lstStyle/>
        <a:p>
          <a:endParaRPr lang="es-CL"/>
        </a:p>
      </dgm:t>
    </dgm:pt>
    <dgm:pt modelId="{7BB020E8-5559-42E9-A88A-6E6B7A9F0602}">
      <dgm:prSet phldrT="[Texto]" custT="1"/>
      <dgm:spPr/>
      <dgm:t>
        <a:bodyPr/>
        <a:lstStyle/>
        <a:p>
          <a:r>
            <a:rPr lang="en-US" sz="1400" b="0" i="0" dirty="0"/>
            <a:t>Create a data frame by parsing the launch HTML tables</a:t>
          </a:r>
          <a:endParaRPr lang="es-CL" sz="1400" b="0" dirty="0"/>
        </a:p>
      </dgm:t>
    </dgm:pt>
    <dgm:pt modelId="{D102E1FF-7B79-4741-906B-D2FCA26AEECE}" type="parTrans" cxnId="{652838A1-C3E7-4DCA-9921-40D7D44A31ED}">
      <dgm:prSet/>
      <dgm:spPr/>
      <dgm:t>
        <a:bodyPr/>
        <a:lstStyle/>
        <a:p>
          <a:endParaRPr lang="es-CL"/>
        </a:p>
      </dgm:t>
    </dgm:pt>
    <dgm:pt modelId="{8B82573A-7B61-4174-9174-E6FC9EA828EF}" type="sibTrans" cxnId="{652838A1-C3E7-4DCA-9921-40D7D44A31ED}">
      <dgm:prSet/>
      <dgm:spPr/>
      <dgm:t>
        <a:bodyPr/>
        <a:lstStyle/>
        <a:p>
          <a:endParaRPr lang="es-CL"/>
        </a:p>
      </dgm:t>
    </dgm:pt>
    <dgm:pt modelId="{3F9067FE-EE16-4F54-B3FA-CFBD2CD469D0}">
      <dgm:prSet phldrT="[Texto]" custT="1"/>
      <dgm:spPr/>
      <dgm:t>
        <a:bodyPr/>
        <a:lstStyle/>
        <a:p>
          <a:r>
            <a:rPr lang="en-US" sz="1400" b="0" i="0" dirty="0"/>
            <a:t>Request the Falcon9 Launch Wiki page from previous URL</a:t>
          </a:r>
          <a:endParaRPr lang="es-CL" sz="1400" b="0" dirty="0"/>
        </a:p>
      </dgm:t>
    </dgm:pt>
    <dgm:pt modelId="{731CABAB-D0D3-43D7-865C-5B7D54E48E4B}" type="parTrans" cxnId="{CC853679-1717-449E-81F2-83F66D1AF43F}">
      <dgm:prSet/>
      <dgm:spPr/>
      <dgm:t>
        <a:bodyPr/>
        <a:lstStyle/>
        <a:p>
          <a:endParaRPr lang="es-CL"/>
        </a:p>
      </dgm:t>
    </dgm:pt>
    <dgm:pt modelId="{18463D79-298D-442D-89A8-0866EFB900E0}" type="sibTrans" cxnId="{CC853679-1717-449E-81F2-83F66D1AF43F}">
      <dgm:prSet/>
      <dgm:spPr/>
      <dgm:t>
        <a:bodyPr/>
        <a:lstStyle/>
        <a:p>
          <a:endParaRPr lang="es-CL"/>
        </a:p>
      </dgm:t>
    </dgm:pt>
    <dgm:pt modelId="{BCCA0620-5915-4C89-9761-4D539FDABD6F}">
      <dgm:prSet phldrT="[Texto]" custT="1"/>
      <dgm:spPr/>
      <dgm:t>
        <a:bodyPr/>
        <a:lstStyle/>
        <a:p>
          <a:r>
            <a:rPr lang="en-US" sz="1400" dirty="0"/>
            <a:t>Export </a:t>
          </a:r>
          <a:r>
            <a:rPr lang="en-US" sz="1400" dirty="0" err="1"/>
            <a:t>DataFrame</a:t>
          </a:r>
          <a:r>
            <a:rPr lang="en-US" sz="1400" dirty="0"/>
            <a:t> to file in .</a:t>
          </a:r>
          <a:r>
            <a:rPr lang="en-US" sz="1400" dirty="0" err="1"/>
            <a:t>cvs</a:t>
          </a:r>
          <a:r>
            <a:rPr lang="en-US" sz="1400" dirty="0"/>
            <a:t> format, for use in subsequent processes.</a:t>
          </a:r>
          <a:endParaRPr lang="es-CL" sz="1400" dirty="0"/>
        </a:p>
      </dgm:t>
    </dgm:pt>
    <dgm:pt modelId="{BB581C17-503E-4C71-9116-F8598B7BC04D}" type="parTrans" cxnId="{B09AF26C-457A-434E-944E-B232D848312C}">
      <dgm:prSet/>
      <dgm:spPr/>
    </dgm:pt>
    <dgm:pt modelId="{BE6527BA-BF84-49DD-9449-331A0D03DDD7}" type="sibTrans" cxnId="{B09AF26C-457A-434E-944E-B232D848312C}">
      <dgm:prSet/>
      <dgm:spPr/>
    </dgm:pt>
    <dgm:pt modelId="{534685D2-F0C3-451B-A98F-4F4CFEA0FBA1}" type="pres">
      <dgm:prSet presAssocID="{99989CFE-6B65-4C10-AB33-269DDC71816E}" presName="Name0" presStyleCnt="0">
        <dgm:presLayoutVars>
          <dgm:dir/>
          <dgm:animLvl val="lvl"/>
          <dgm:resizeHandles/>
        </dgm:presLayoutVars>
      </dgm:prSet>
      <dgm:spPr/>
    </dgm:pt>
    <dgm:pt modelId="{DC301A1D-A94C-4773-AD53-4725376FB462}" type="pres">
      <dgm:prSet presAssocID="{9849F0F6-C364-4C20-AC6E-496CE3DDB505}" presName="linNode" presStyleCnt="0"/>
      <dgm:spPr/>
    </dgm:pt>
    <dgm:pt modelId="{A754EB20-D970-4954-933C-BCA99D4D9543}" type="pres">
      <dgm:prSet presAssocID="{9849F0F6-C364-4C20-AC6E-496CE3DDB505}" presName="parentShp" presStyleLbl="node1" presStyleIdx="0" presStyleCnt="3">
        <dgm:presLayoutVars>
          <dgm:bulletEnabled val="1"/>
        </dgm:presLayoutVars>
      </dgm:prSet>
      <dgm:spPr/>
    </dgm:pt>
    <dgm:pt modelId="{AA6FD8D4-BD30-4AF9-914A-3C20198F8877}" type="pres">
      <dgm:prSet presAssocID="{9849F0F6-C364-4C20-AC6E-496CE3DDB505}" presName="childShp" presStyleLbl="bgAccFollowNode1" presStyleIdx="0" presStyleCnt="3">
        <dgm:presLayoutVars>
          <dgm:bulletEnabled val="1"/>
        </dgm:presLayoutVars>
      </dgm:prSet>
      <dgm:spPr/>
    </dgm:pt>
    <dgm:pt modelId="{858C4E2A-AC4D-4FE1-B498-21A295CE3A86}" type="pres">
      <dgm:prSet presAssocID="{56B3169F-59AD-4F71-A222-79D270A6FB7C}" presName="spacing" presStyleCnt="0"/>
      <dgm:spPr/>
    </dgm:pt>
    <dgm:pt modelId="{9E081CE0-F195-44BC-8AFA-67B251092BE1}" type="pres">
      <dgm:prSet presAssocID="{58FC1206-571D-4C6C-A6B6-6EA57BC88AC4}" presName="linNode" presStyleCnt="0"/>
      <dgm:spPr/>
    </dgm:pt>
    <dgm:pt modelId="{6F64F28D-80C2-4863-B5F4-B265747E18EB}" type="pres">
      <dgm:prSet presAssocID="{58FC1206-571D-4C6C-A6B6-6EA57BC88AC4}" presName="parentShp" presStyleLbl="node1" presStyleIdx="1" presStyleCnt="3">
        <dgm:presLayoutVars>
          <dgm:bulletEnabled val="1"/>
        </dgm:presLayoutVars>
      </dgm:prSet>
      <dgm:spPr/>
    </dgm:pt>
    <dgm:pt modelId="{1A0D3BF9-DBE2-474C-8215-617E885F32B3}" type="pres">
      <dgm:prSet presAssocID="{58FC1206-571D-4C6C-A6B6-6EA57BC88AC4}" presName="childShp" presStyleLbl="bgAccFollowNode1" presStyleIdx="1" presStyleCnt="3">
        <dgm:presLayoutVars>
          <dgm:bulletEnabled val="1"/>
        </dgm:presLayoutVars>
      </dgm:prSet>
      <dgm:spPr/>
    </dgm:pt>
    <dgm:pt modelId="{5A964A37-4FF0-4D76-8E28-7C762648B7B2}" type="pres">
      <dgm:prSet presAssocID="{C95626F9-D7AC-4344-9D3F-37A5A2889B0E}" presName="spacing" presStyleCnt="0"/>
      <dgm:spPr/>
    </dgm:pt>
    <dgm:pt modelId="{B2BAE3FA-390F-4E7E-9D27-1501FE426BE8}" type="pres">
      <dgm:prSet presAssocID="{EFBBA6A3-6E4D-47BF-B900-6F31F5B3CDFC}" presName="linNode" presStyleCnt="0"/>
      <dgm:spPr/>
    </dgm:pt>
    <dgm:pt modelId="{F7CE4CEF-4E72-455E-8D8D-66DE251E6E05}" type="pres">
      <dgm:prSet presAssocID="{EFBBA6A3-6E4D-47BF-B900-6F31F5B3CDFC}" presName="parentShp" presStyleLbl="node1" presStyleIdx="2" presStyleCnt="3">
        <dgm:presLayoutVars>
          <dgm:bulletEnabled val="1"/>
        </dgm:presLayoutVars>
      </dgm:prSet>
      <dgm:spPr/>
    </dgm:pt>
    <dgm:pt modelId="{E828B4D5-FF6F-49F6-B32E-2787EDC482CC}" type="pres">
      <dgm:prSet presAssocID="{EFBBA6A3-6E4D-47BF-B900-6F31F5B3CDFC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A62BE50A-8466-43BB-97AA-90862631B266}" type="presOf" srcId="{58FC1206-571D-4C6C-A6B6-6EA57BC88AC4}" destId="{6F64F28D-80C2-4863-B5F4-B265747E18EB}" srcOrd="0" destOrd="0" presId="urn:microsoft.com/office/officeart/2005/8/layout/vList6"/>
    <dgm:cxn modelId="{9F0F810F-77F6-486D-A736-0BF6B6CA98A3}" type="presOf" srcId="{59F2BC88-77D9-4123-82F7-D354F9355454}" destId="{AA6FD8D4-BD30-4AF9-914A-3C20198F8877}" srcOrd="0" destOrd="0" presId="urn:microsoft.com/office/officeart/2005/8/layout/vList6"/>
    <dgm:cxn modelId="{C7EF0B22-0483-4EC9-A441-4C62090FC281}" type="presOf" srcId="{7BB020E8-5559-42E9-A88A-6E6B7A9F0602}" destId="{1A0D3BF9-DBE2-474C-8215-617E885F32B3}" srcOrd="0" destOrd="2" presId="urn:microsoft.com/office/officeart/2005/8/layout/vList6"/>
    <dgm:cxn modelId="{87D42724-B370-4CEB-A390-24DB2AF32BF2}" type="presOf" srcId="{3F9067FE-EE16-4F54-B3FA-CFBD2CD469D0}" destId="{1A0D3BF9-DBE2-474C-8215-617E885F32B3}" srcOrd="0" destOrd="0" presId="urn:microsoft.com/office/officeart/2005/8/layout/vList6"/>
    <dgm:cxn modelId="{45ABD326-B3AB-4A58-895C-5790DF331413}" srcId="{99989CFE-6B65-4C10-AB33-269DDC71816E}" destId="{EFBBA6A3-6E4D-47BF-B900-6F31F5B3CDFC}" srcOrd="2" destOrd="0" parTransId="{ADFE5C12-BD2C-44E5-A1B1-1CADB2BFA189}" sibTransId="{07FB2301-2B52-4F33-BE86-7E67086CFD3A}"/>
    <dgm:cxn modelId="{8CF6F530-5F3A-4A22-9E79-2AC7E0CD236D}" type="presOf" srcId="{BCCA0620-5915-4C89-9761-4D539FDABD6F}" destId="{E828B4D5-FF6F-49F6-B32E-2787EDC482CC}" srcOrd="0" destOrd="0" presId="urn:microsoft.com/office/officeart/2005/8/layout/vList6"/>
    <dgm:cxn modelId="{B1CC7534-5609-4082-8969-3B7DDC557350}" srcId="{9849F0F6-C364-4C20-AC6E-496CE3DDB505}" destId="{59F2BC88-77D9-4123-82F7-D354F9355454}" srcOrd="0" destOrd="0" parTransId="{45D7E6B3-6404-4047-A24F-C134AE561C49}" sibTransId="{7FC6A8EA-D93C-485D-B608-537B3A07757E}"/>
    <dgm:cxn modelId="{5EF37A60-69A7-42D4-ABDF-2F0551A45A1F}" srcId="{58FC1206-571D-4C6C-A6B6-6EA57BC88AC4}" destId="{2CB1D126-76D3-4CE6-AB98-EC4A03557643}" srcOrd="1" destOrd="0" parTransId="{35DB69D1-E76D-4488-B39D-DE5CE056ACA6}" sibTransId="{14414C0F-25BA-4317-9C3C-30AFF37E12BB}"/>
    <dgm:cxn modelId="{B09AF26C-457A-434E-944E-B232D848312C}" srcId="{EFBBA6A3-6E4D-47BF-B900-6F31F5B3CDFC}" destId="{BCCA0620-5915-4C89-9761-4D539FDABD6F}" srcOrd="0" destOrd="0" parTransId="{BB581C17-503E-4C71-9116-F8598B7BC04D}" sibTransId="{BE6527BA-BF84-49DD-9449-331A0D03DDD7}"/>
    <dgm:cxn modelId="{E1776B70-A74A-42ED-9F4E-0DC1DFA20E9C}" srcId="{99989CFE-6B65-4C10-AB33-269DDC71816E}" destId="{9849F0F6-C364-4C20-AC6E-496CE3DDB505}" srcOrd="0" destOrd="0" parTransId="{790FEF85-2137-42E8-97CB-54A3802EC3D1}" sibTransId="{56B3169F-59AD-4F71-A222-79D270A6FB7C}"/>
    <dgm:cxn modelId="{4AA96653-FBBF-40F5-866C-09C404153767}" type="presOf" srcId="{99989CFE-6B65-4C10-AB33-269DDC71816E}" destId="{534685D2-F0C3-451B-A98F-4F4CFEA0FBA1}" srcOrd="0" destOrd="0" presId="urn:microsoft.com/office/officeart/2005/8/layout/vList6"/>
    <dgm:cxn modelId="{D3D22978-86FC-4D6D-B9B0-DEE0DA9708A2}" type="presOf" srcId="{738333AC-D501-4482-BFAE-9083C5CF748B}" destId="{AA6FD8D4-BD30-4AF9-914A-3C20198F8877}" srcOrd="0" destOrd="1" presId="urn:microsoft.com/office/officeart/2005/8/layout/vList6"/>
    <dgm:cxn modelId="{CC853679-1717-449E-81F2-83F66D1AF43F}" srcId="{58FC1206-571D-4C6C-A6B6-6EA57BC88AC4}" destId="{3F9067FE-EE16-4F54-B3FA-CFBD2CD469D0}" srcOrd="0" destOrd="0" parTransId="{731CABAB-D0D3-43D7-865C-5B7D54E48E4B}" sibTransId="{18463D79-298D-442D-89A8-0866EFB900E0}"/>
    <dgm:cxn modelId="{5618CA8F-2FD8-44AC-AA00-C7F739F0F63B}" type="presOf" srcId="{EFBBA6A3-6E4D-47BF-B900-6F31F5B3CDFC}" destId="{F7CE4CEF-4E72-455E-8D8D-66DE251E6E05}" srcOrd="0" destOrd="0" presId="urn:microsoft.com/office/officeart/2005/8/layout/vList6"/>
    <dgm:cxn modelId="{652838A1-C3E7-4DCA-9921-40D7D44A31ED}" srcId="{58FC1206-571D-4C6C-A6B6-6EA57BC88AC4}" destId="{7BB020E8-5559-42E9-A88A-6E6B7A9F0602}" srcOrd="2" destOrd="0" parTransId="{D102E1FF-7B79-4741-906B-D2FCA26AEECE}" sibTransId="{8B82573A-7B61-4174-9174-E6FC9EA828EF}"/>
    <dgm:cxn modelId="{ED0AE9D6-3A75-4FBF-BCD9-776A5D8E8516}" srcId="{99989CFE-6B65-4C10-AB33-269DDC71816E}" destId="{58FC1206-571D-4C6C-A6B6-6EA57BC88AC4}" srcOrd="1" destOrd="0" parTransId="{7CED5F52-D99F-4F94-B426-008809748D25}" sibTransId="{C95626F9-D7AC-4344-9D3F-37A5A2889B0E}"/>
    <dgm:cxn modelId="{F3BC6ADE-EBCA-431D-AB23-7950A4599CF6}" type="presOf" srcId="{2CB1D126-76D3-4CE6-AB98-EC4A03557643}" destId="{1A0D3BF9-DBE2-474C-8215-617E885F32B3}" srcOrd="0" destOrd="1" presId="urn:microsoft.com/office/officeart/2005/8/layout/vList6"/>
    <dgm:cxn modelId="{0B1B54E1-9194-441B-8806-32852AAB9C08}" srcId="{9849F0F6-C364-4C20-AC6E-496CE3DDB505}" destId="{738333AC-D501-4482-BFAE-9083C5CF748B}" srcOrd="1" destOrd="0" parTransId="{376C5724-789E-47BE-A141-3145B05E0608}" sibTransId="{5FEEFF35-8AF7-435C-911D-C8A25666D1FE}"/>
    <dgm:cxn modelId="{75E8B5EB-4BD7-468C-AFD6-163D23605A1E}" type="presOf" srcId="{9849F0F6-C364-4C20-AC6E-496CE3DDB505}" destId="{A754EB20-D970-4954-933C-BCA99D4D9543}" srcOrd="0" destOrd="0" presId="urn:microsoft.com/office/officeart/2005/8/layout/vList6"/>
    <dgm:cxn modelId="{FE73012D-76E1-4E3D-807A-C6A939F8C897}" type="presParOf" srcId="{534685D2-F0C3-451B-A98F-4F4CFEA0FBA1}" destId="{DC301A1D-A94C-4773-AD53-4725376FB462}" srcOrd="0" destOrd="0" presId="urn:microsoft.com/office/officeart/2005/8/layout/vList6"/>
    <dgm:cxn modelId="{B2C758F0-762E-4CDB-9777-5E61448D8C0C}" type="presParOf" srcId="{DC301A1D-A94C-4773-AD53-4725376FB462}" destId="{A754EB20-D970-4954-933C-BCA99D4D9543}" srcOrd="0" destOrd="0" presId="urn:microsoft.com/office/officeart/2005/8/layout/vList6"/>
    <dgm:cxn modelId="{2D474E82-4F34-4011-B825-BAE76B6C0F8F}" type="presParOf" srcId="{DC301A1D-A94C-4773-AD53-4725376FB462}" destId="{AA6FD8D4-BD30-4AF9-914A-3C20198F8877}" srcOrd="1" destOrd="0" presId="urn:microsoft.com/office/officeart/2005/8/layout/vList6"/>
    <dgm:cxn modelId="{BF689BB9-9321-4BD7-956A-BC83231564FF}" type="presParOf" srcId="{534685D2-F0C3-451B-A98F-4F4CFEA0FBA1}" destId="{858C4E2A-AC4D-4FE1-B498-21A295CE3A86}" srcOrd="1" destOrd="0" presId="urn:microsoft.com/office/officeart/2005/8/layout/vList6"/>
    <dgm:cxn modelId="{81B647F5-0498-4507-9652-18D4DF32D6F6}" type="presParOf" srcId="{534685D2-F0C3-451B-A98F-4F4CFEA0FBA1}" destId="{9E081CE0-F195-44BC-8AFA-67B251092BE1}" srcOrd="2" destOrd="0" presId="urn:microsoft.com/office/officeart/2005/8/layout/vList6"/>
    <dgm:cxn modelId="{217B768F-F236-4BE3-82C4-B0BEA43A08B7}" type="presParOf" srcId="{9E081CE0-F195-44BC-8AFA-67B251092BE1}" destId="{6F64F28D-80C2-4863-B5F4-B265747E18EB}" srcOrd="0" destOrd="0" presId="urn:microsoft.com/office/officeart/2005/8/layout/vList6"/>
    <dgm:cxn modelId="{3EAD40BF-4142-46E2-9CB2-12E7C805DB50}" type="presParOf" srcId="{9E081CE0-F195-44BC-8AFA-67B251092BE1}" destId="{1A0D3BF9-DBE2-474C-8215-617E885F32B3}" srcOrd="1" destOrd="0" presId="urn:microsoft.com/office/officeart/2005/8/layout/vList6"/>
    <dgm:cxn modelId="{8A049DE7-67B8-4210-A463-4910AB6DFD6D}" type="presParOf" srcId="{534685D2-F0C3-451B-A98F-4F4CFEA0FBA1}" destId="{5A964A37-4FF0-4D76-8E28-7C762648B7B2}" srcOrd="3" destOrd="0" presId="urn:microsoft.com/office/officeart/2005/8/layout/vList6"/>
    <dgm:cxn modelId="{85976090-BD20-4A9F-AC85-D19F0B9B6E1A}" type="presParOf" srcId="{534685D2-F0C3-451B-A98F-4F4CFEA0FBA1}" destId="{B2BAE3FA-390F-4E7E-9D27-1501FE426BE8}" srcOrd="4" destOrd="0" presId="urn:microsoft.com/office/officeart/2005/8/layout/vList6"/>
    <dgm:cxn modelId="{1D53CC47-96EC-4EF4-84A0-E33DD8DCE1AF}" type="presParOf" srcId="{B2BAE3FA-390F-4E7E-9D27-1501FE426BE8}" destId="{F7CE4CEF-4E72-455E-8D8D-66DE251E6E05}" srcOrd="0" destOrd="0" presId="urn:microsoft.com/office/officeart/2005/8/layout/vList6"/>
    <dgm:cxn modelId="{2C75F6B5-171E-40EA-B212-BE353C9A88F7}" type="presParOf" srcId="{B2BAE3FA-390F-4E7E-9D27-1501FE426BE8}" destId="{E828B4D5-FF6F-49F6-B32E-2787EDC482C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989CFE-6B65-4C10-AB33-269DDC71816E}" type="doc">
      <dgm:prSet loTypeId="urn:microsoft.com/office/officeart/2005/8/layout/vList6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9849F0F6-C364-4C20-AC6E-496CE3DDB505}">
      <dgm:prSet phldrT="[Texto]" custT="1"/>
      <dgm:spPr/>
      <dgm:t>
        <a:bodyPr/>
        <a:lstStyle/>
        <a:p>
          <a:r>
            <a:rPr lang="en-US" sz="2400" b="0" i="0" dirty="0"/>
            <a:t>Perform exploratory Data Analysis and determine Training Labels</a:t>
          </a:r>
          <a:endParaRPr lang="es-CL" sz="2400" b="0" dirty="0"/>
        </a:p>
      </dgm:t>
    </dgm:pt>
    <dgm:pt modelId="{790FEF85-2137-42E8-97CB-54A3802EC3D1}" type="parTrans" cxnId="{E1776B70-A74A-42ED-9F4E-0DC1DFA20E9C}">
      <dgm:prSet/>
      <dgm:spPr/>
      <dgm:t>
        <a:bodyPr/>
        <a:lstStyle/>
        <a:p>
          <a:endParaRPr lang="es-CL"/>
        </a:p>
      </dgm:t>
    </dgm:pt>
    <dgm:pt modelId="{56B3169F-59AD-4F71-A222-79D270A6FB7C}" type="sibTrans" cxnId="{E1776B70-A74A-42ED-9F4E-0DC1DFA20E9C}">
      <dgm:prSet/>
      <dgm:spPr/>
      <dgm:t>
        <a:bodyPr/>
        <a:lstStyle/>
        <a:p>
          <a:endParaRPr lang="es-CL"/>
        </a:p>
      </dgm:t>
    </dgm:pt>
    <dgm:pt modelId="{59F2BC88-77D9-4123-82F7-D354F9355454}">
      <dgm:prSet phldrT="[Texto]" custT="1"/>
      <dgm:spPr/>
      <dgm:t>
        <a:bodyPr/>
        <a:lstStyle/>
        <a:p>
          <a:r>
            <a:rPr lang="es-CL" sz="1400" dirty="0" err="1"/>
            <a:t>Source</a:t>
          </a:r>
          <a:r>
            <a:rPr lang="es-CL" sz="1400" dirty="0"/>
            <a:t>:  </a:t>
          </a:r>
          <a:r>
            <a:rPr lang="es-CL" sz="1400" b="0" dirty="0">
              <a:solidFill>
                <a:srgbClr val="0948CB"/>
              </a:solidFill>
            </a:rPr>
            <a:t>https://cf-courses-data.s3.us.cloud-object-storage.appdomain.cloud/IBM-DS0321EN-SkillsNetwork/datasets/dataset_part_1.csv</a:t>
          </a:r>
          <a:endParaRPr lang="es-CL" sz="1400" dirty="0">
            <a:solidFill>
              <a:srgbClr val="0948CB"/>
            </a:solidFill>
          </a:endParaRPr>
        </a:p>
      </dgm:t>
    </dgm:pt>
    <dgm:pt modelId="{45D7E6B3-6404-4047-A24F-C134AE561C49}" type="parTrans" cxnId="{B1CC7534-5609-4082-8969-3B7DDC557350}">
      <dgm:prSet/>
      <dgm:spPr/>
      <dgm:t>
        <a:bodyPr/>
        <a:lstStyle/>
        <a:p>
          <a:endParaRPr lang="es-CL"/>
        </a:p>
      </dgm:t>
    </dgm:pt>
    <dgm:pt modelId="{7FC6A8EA-D93C-485D-B608-537B3A07757E}" type="sibTrans" cxnId="{B1CC7534-5609-4082-8969-3B7DDC557350}">
      <dgm:prSet/>
      <dgm:spPr/>
      <dgm:t>
        <a:bodyPr/>
        <a:lstStyle/>
        <a:p>
          <a:endParaRPr lang="es-CL"/>
        </a:p>
      </dgm:t>
    </dgm:pt>
    <dgm:pt modelId="{738333AC-D501-4482-BFAE-9083C5CF748B}">
      <dgm:prSet phldrT="[Texto]" custT="1"/>
      <dgm:spPr/>
      <dgm:t>
        <a:bodyPr/>
        <a:lstStyle/>
        <a:p>
          <a:r>
            <a:rPr lang="es-CL" sz="1400" dirty="0"/>
            <a:t>Python </a:t>
          </a:r>
          <a:r>
            <a:rPr lang="es-CL" sz="1400" dirty="0" err="1"/>
            <a:t>library</a:t>
          </a:r>
          <a:r>
            <a:rPr lang="es-CL" sz="1400" dirty="0"/>
            <a:t>: Pandas and </a:t>
          </a:r>
          <a:r>
            <a:rPr lang="es-CL" sz="1400" dirty="0" err="1"/>
            <a:t>Numpy</a:t>
          </a:r>
          <a:endParaRPr lang="es-CL" sz="1400" dirty="0"/>
        </a:p>
      </dgm:t>
    </dgm:pt>
    <dgm:pt modelId="{376C5724-789E-47BE-A141-3145B05E0608}" type="parTrans" cxnId="{0B1B54E1-9194-441B-8806-32852AAB9C08}">
      <dgm:prSet/>
      <dgm:spPr/>
      <dgm:t>
        <a:bodyPr/>
        <a:lstStyle/>
        <a:p>
          <a:endParaRPr lang="es-CL"/>
        </a:p>
      </dgm:t>
    </dgm:pt>
    <dgm:pt modelId="{5FEEFF35-8AF7-435C-911D-C8A25666D1FE}" type="sibTrans" cxnId="{0B1B54E1-9194-441B-8806-32852AAB9C08}">
      <dgm:prSet/>
      <dgm:spPr/>
      <dgm:t>
        <a:bodyPr/>
        <a:lstStyle/>
        <a:p>
          <a:endParaRPr lang="es-CL"/>
        </a:p>
      </dgm:t>
    </dgm:pt>
    <dgm:pt modelId="{58FC1206-571D-4C6C-A6B6-6EA57BC88AC4}">
      <dgm:prSet phldrT="[Texto]" custT="1"/>
      <dgm:spPr/>
      <dgm:t>
        <a:bodyPr/>
        <a:lstStyle/>
        <a:p>
          <a:r>
            <a:rPr lang="es-CL" sz="2400" b="0" i="0" dirty="0"/>
            <a:t>Data </a:t>
          </a:r>
          <a:r>
            <a:rPr lang="es-CL" sz="2400" b="0" i="0" dirty="0" err="1"/>
            <a:t>Analysis</a:t>
          </a:r>
          <a:endParaRPr lang="es-CL" sz="2400" b="0" dirty="0"/>
        </a:p>
      </dgm:t>
    </dgm:pt>
    <dgm:pt modelId="{7CED5F52-D99F-4F94-B426-008809748D25}" type="parTrans" cxnId="{ED0AE9D6-3A75-4FBF-BCD9-776A5D8E8516}">
      <dgm:prSet/>
      <dgm:spPr/>
      <dgm:t>
        <a:bodyPr/>
        <a:lstStyle/>
        <a:p>
          <a:endParaRPr lang="es-CL"/>
        </a:p>
      </dgm:t>
    </dgm:pt>
    <dgm:pt modelId="{C95626F9-D7AC-4344-9D3F-37A5A2889B0E}" type="sibTrans" cxnId="{ED0AE9D6-3A75-4FBF-BCD9-776A5D8E8516}">
      <dgm:prSet/>
      <dgm:spPr/>
      <dgm:t>
        <a:bodyPr/>
        <a:lstStyle/>
        <a:p>
          <a:endParaRPr lang="es-CL"/>
        </a:p>
      </dgm:t>
    </dgm:pt>
    <dgm:pt modelId="{2CB1D126-76D3-4CE6-AB98-EC4A03557643}">
      <dgm:prSet phldrT="[Texto]" custT="1"/>
      <dgm:spPr/>
      <dgm:t>
        <a:bodyPr/>
        <a:lstStyle/>
        <a:p>
          <a:r>
            <a:rPr lang="en-US" sz="1400" b="0" i="0" dirty="0"/>
            <a:t>Calculate the number and occurrence of each orbit.</a:t>
          </a:r>
          <a:endParaRPr lang="es-CL" sz="1400" b="0" dirty="0"/>
        </a:p>
      </dgm:t>
    </dgm:pt>
    <dgm:pt modelId="{35DB69D1-E76D-4488-B39D-DE5CE056ACA6}" type="parTrans" cxnId="{5EF37A60-69A7-42D4-ABDF-2F0551A45A1F}">
      <dgm:prSet/>
      <dgm:spPr/>
      <dgm:t>
        <a:bodyPr/>
        <a:lstStyle/>
        <a:p>
          <a:endParaRPr lang="es-CL"/>
        </a:p>
      </dgm:t>
    </dgm:pt>
    <dgm:pt modelId="{14414C0F-25BA-4317-9C3C-30AFF37E12BB}" type="sibTrans" cxnId="{5EF37A60-69A7-42D4-ABDF-2F0551A45A1F}">
      <dgm:prSet/>
      <dgm:spPr/>
      <dgm:t>
        <a:bodyPr/>
        <a:lstStyle/>
        <a:p>
          <a:endParaRPr lang="es-CL"/>
        </a:p>
      </dgm:t>
    </dgm:pt>
    <dgm:pt modelId="{EFBBA6A3-6E4D-47BF-B900-6F31F5B3CDFC}">
      <dgm:prSet phldrT="[Texto]" custT="1"/>
      <dgm:spPr/>
      <dgm:t>
        <a:bodyPr/>
        <a:lstStyle/>
        <a:p>
          <a:r>
            <a:rPr lang="es-CL" sz="2400" dirty="0" err="1"/>
            <a:t>Save</a:t>
          </a:r>
          <a:r>
            <a:rPr lang="es-CL" sz="2400" dirty="0"/>
            <a:t> </a:t>
          </a:r>
          <a:r>
            <a:rPr lang="es-CL" sz="2400" dirty="0" err="1"/>
            <a:t>DataFrame</a:t>
          </a:r>
          <a:r>
            <a:rPr lang="es-CL" sz="2400" dirty="0"/>
            <a:t> </a:t>
          </a:r>
          <a:r>
            <a:rPr lang="es-CL" sz="2400" dirty="0" err="1"/>
            <a:t>into</a:t>
          </a:r>
          <a:r>
            <a:rPr lang="es-CL" sz="2400" dirty="0"/>
            <a:t> .</a:t>
          </a:r>
          <a:r>
            <a:rPr lang="es-CL" sz="2400" dirty="0" err="1"/>
            <a:t>cvs</a:t>
          </a:r>
          <a:r>
            <a:rPr lang="es-CL" sz="2400" dirty="0"/>
            <a:t> file</a:t>
          </a:r>
        </a:p>
      </dgm:t>
    </dgm:pt>
    <dgm:pt modelId="{ADFE5C12-BD2C-44E5-A1B1-1CADB2BFA189}" type="parTrans" cxnId="{45ABD326-B3AB-4A58-895C-5790DF331413}">
      <dgm:prSet/>
      <dgm:spPr/>
      <dgm:t>
        <a:bodyPr/>
        <a:lstStyle/>
        <a:p>
          <a:endParaRPr lang="es-CL"/>
        </a:p>
      </dgm:t>
    </dgm:pt>
    <dgm:pt modelId="{07FB2301-2B52-4F33-BE86-7E67086CFD3A}" type="sibTrans" cxnId="{45ABD326-B3AB-4A58-895C-5790DF331413}">
      <dgm:prSet/>
      <dgm:spPr/>
      <dgm:t>
        <a:bodyPr/>
        <a:lstStyle/>
        <a:p>
          <a:endParaRPr lang="es-CL"/>
        </a:p>
      </dgm:t>
    </dgm:pt>
    <dgm:pt modelId="{7BB020E8-5559-42E9-A88A-6E6B7A9F0602}">
      <dgm:prSet phldrT="[Texto]" custT="1"/>
      <dgm:spPr/>
      <dgm:t>
        <a:bodyPr/>
        <a:lstStyle/>
        <a:p>
          <a:r>
            <a:rPr lang="en-US" sz="1400" b="0" i="0" dirty="0"/>
            <a:t>Calculate the number and </a:t>
          </a:r>
          <a:r>
            <a:rPr lang="en-US" sz="1400" b="0" i="0" dirty="0" err="1"/>
            <a:t>occurence</a:t>
          </a:r>
          <a:r>
            <a:rPr lang="en-US" sz="1400" b="0" i="0" dirty="0"/>
            <a:t> of mission outcome of the orbits.</a:t>
          </a:r>
          <a:endParaRPr lang="es-CL" sz="1400" b="0" dirty="0"/>
        </a:p>
      </dgm:t>
    </dgm:pt>
    <dgm:pt modelId="{D102E1FF-7B79-4741-906B-D2FCA26AEECE}" type="parTrans" cxnId="{652838A1-C3E7-4DCA-9921-40D7D44A31ED}">
      <dgm:prSet/>
      <dgm:spPr/>
      <dgm:t>
        <a:bodyPr/>
        <a:lstStyle/>
        <a:p>
          <a:endParaRPr lang="es-CL"/>
        </a:p>
      </dgm:t>
    </dgm:pt>
    <dgm:pt modelId="{8B82573A-7B61-4174-9174-E6FC9EA828EF}" type="sibTrans" cxnId="{652838A1-C3E7-4DCA-9921-40D7D44A31ED}">
      <dgm:prSet/>
      <dgm:spPr/>
      <dgm:t>
        <a:bodyPr/>
        <a:lstStyle/>
        <a:p>
          <a:endParaRPr lang="es-CL"/>
        </a:p>
      </dgm:t>
    </dgm:pt>
    <dgm:pt modelId="{3F9067FE-EE16-4F54-B3FA-CFBD2CD469D0}">
      <dgm:prSet phldrT="[Texto]" custT="1"/>
      <dgm:spPr/>
      <dgm:t>
        <a:bodyPr/>
        <a:lstStyle/>
        <a:p>
          <a:r>
            <a:rPr lang="en-US" sz="1400" b="0" i="0" dirty="0"/>
            <a:t>Calculate the number of launches on each site.</a:t>
          </a:r>
          <a:endParaRPr lang="es-CL" sz="1400" b="0" dirty="0"/>
        </a:p>
      </dgm:t>
    </dgm:pt>
    <dgm:pt modelId="{731CABAB-D0D3-43D7-865C-5B7D54E48E4B}" type="parTrans" cxnId="{CC853679-1717-449E-81F2-83F66D1AF43F}">
      <dgm:prSet/>
      <dgm:spPr/>
      <dgm:t>
        <a:bodyPr/>
        <a:lstStyle/>
        <a:p>
          <a:endParaRPr lang="es-CL"/>
        </a:p>
      </dgm:t>
    </dgm:pt>
    <dgm:pt modelId="{18463D79-298D-442D-89A8-0866EFB900E0}" type="sibTrans" cxnId="{CC853679-1717-449E-81F2-83F66D1AF43F}">
      <dgm:prSet/>
      <dgm:spPr/>
      <dgm:t>
        <a:bodyPr/>
        <a:lstStyle/>
        <a:p>
          <a:endParaRPr lang="es-CL"/>
        </a:p>
      </dgm:t>
    </dgm:pt>
    <dgm:pt modelId="{BCCA0620-5915-4C89-9761-4D539FDABD6F}">
      <dgm:prSet phldrT="[Texto]" custT="1"/>
      <dgm:spPr/>
      <dgm:t>
        <a:bodyPr/>
        <a:lstStyle/>
        <a:p>
          <a:r>
            <a:rPr lang="en-US" sz="1400" dirty="0"/>
            <a:t>Export </a:t>
          </a:r>
          <a:r>
            <a:rPr lang="en-US" sz="1400" dirty="0" err="1"/>
            <a:t>DataFrame</a:t>
          </a:r>
          <a:r>
            <a:rPr lang="en-US" sz="1400" dirty="0"/>
            <a:t> to file in .</a:t>
          </a:r>
          <a:r>
            <a:rPr lang="en-US" sz="1400" dirty="0" err="1"/>
            <a:t>cvs</a:t>
          </a:r>
          <a:r>
            <a:rPr lang="en-US" sz="1400" dirty="0"/>
            <a:t> format, for use in subsequent processes.</a:t>
          </a:r>
          <a:endParaRPr lang="es-CL" sz="1400" dirty="0"/>
        </a:p>
      </dgm:t>
    </dgm:pt>
    <dgm:pt modelId="{BB581C17-503E-4C71-9116-F8598B7BC04D}" type="parTrans" cxnId="{B09AF26C-457A-434E-944E-B232D848312C}">
      <dgm:prSet/>
      <dgm:spPr/>
      <dgm:t>
        <a:bodyPr/>
        <a:lstStyle/>
        <a:p>
          <a:endParaRPr lang="es-CL"/>
        </a:p>
      </dgm:t>
    </dgm:pt>
    <dgm:pt modelId="{BE6527BA-BF84-49DD-9449-331A0D03DDD7}" type="sibTrans" cxnId="{B09AF26C-457A-434E-944E-B232D848312C}">
      <dgm:prSet/>
      <dgm:spPr/>
      <dgm:t>
        <a:bodyPr/>
        <a:lstStyle/>
        <a:p>
          <a:endParaRPr lang="es-CL"/>
        </a:p>
      </dgm:t>
    </dgm:pt>
    <dgm:pt modelId="{9105E3B3-6BF9-4350-9A4A-E65E5F0F5A5B}">
      <dgm:prSet phldrT="[Texto]" custT="1"/>
      <dgm:spPr/>
      <dgm:t>
        <a:bodyPr/>
        <a:lstStyle/>
        <a:p>
          <a:r>
            <a:rPr lang="en-US" sz="1400" b="0" i="0" dirty="0"/>
            <a:t>Create a landing outcome label from Outcome column.</a:t>
          </a:r>
          <a:endParaRPr lang="es-CL" sz="1400" b="0" dirty="0"/>
        </a:p>
      </dgm:t>
    </dgm:pt>
    <dgm:pt modelId="{13066384-D10A-49AB-9A5D-AC65BADD1903}" type="parTrans" cxnId="{6ABBEA89-6601-4754-869B-7FF1EDF604A2}">
      <dgm:prSet/>
      <dgm:spPr/>
      <dgm:t>
        <a:bodyPr/>
        <a:lstStyle/>
        <a:p>
          <a:endParaRPr lang="es-CL"/>
        </a:p>
      </dgm:t>
    </dgm:pt>
    <dgm:pt modelId="{A3D627A9-E92B-4C09-B115-616D4A5167F6}" type="sibTrans" cxnId="{6ABBEA89-6601-4754-869B-7FF1EDF604A2}">
      <dgm:prSet/>
      <dgm:spPr/>
      <dgm:t>
        <a:bodyPr/>
        <a:lstStyle/>
        <a:p>
          <a:endParaRPr lang="es-CL"/>
        </a:p>
      </dgm:t>
    </dgm:pt>
    <dgm:pt modelId="{534685D2-F0C3-451B-A98F-4F4CFEA0FBA1}" type="pres">
      <dgm:prSet presAssocID="{99989CFE-6B65-4C10-AB33-269DDC71816E}" presName="Name0" presStyleCnt="0">
        <dgm:presLayoutVars>
          <dgm:dir/>
          <dgm:animLvl val="lvl"/>
          <dgm:resizeHandles/>
        </dgm:presLayoutVars>
      </dgm:prSet>
      <dgm:spPr/>
    </dgm:pt>
    <dgm:pt modelId="{DC301A1D-A94C-4773-AD53-4725376FB462}" type="pres">
      <dgm:prSet presAssocID="{9849F0F6-C364-4C20-AC6E-496CE3DDB505}" presName="linNode" presStyleCnt="0"/>
      <dgm:spPr/>
    </dgm:pt>
    <dgm:pt modelId="{A754EB20-D970-4954-933C-BCA99D4D9543}" type="pres">
      <dgm:prSet presAssocID="{9849F0F6-C364-4C20-AC6E-496CE3DDB505}" presName="parentShp" presStyleLbl="node1" presStyleIdx="0" presStyleCnt="3">
        <dgm:presLayoutVars>
          <dgm:bulletEnabled val="1"/>
        </dgm:presLayoutVars>
      </dgm:prSet>
      <dgm:spPr/>
    </dgm:pt>
    <dgm:pt modelId="{AA6FD8D4-BD30-4AF9-914A-3C20198F8877}" type="pres">
      <dgm:prSet presAssocID="{9849F0F6-C364-4C20-AC6E-496CE3DDB505}" presName="childShp" presStyleLbl="bgAccFollowNode1" presStyleIdx="0" presStyleCnt="3">
        <dgm:presLayoutVars>
          <dgm:bulletEnabled val="1"/>
        </dgm:presLayoutVars>
      </dgm:prSet>
      <dgm:spPr/>
    </dgm:pt>
    <dgm:pt modelId="{858C4E2A-AC4D-4FE1-B498-21A295CE3A86}" type="pres">
      <dgm:prSet presAssocID="{56B3169F-59AD-4F71-A222-79D270A6FB7C}" presName="spacing" presStyleCnt="0"/>
      <dgm:spPr/>
    </dgm:pt>
    <dgm:pt modelId="{9E081CE0-F195-44BC-8AFA-67B251092BE1}" type="pres">
      <dgm:prSet presAssocID="{58FC1206-571D-4C6C-A6B6-6EA57BC88AC4}" presName="linNode" presStyleCnt="0"/>
      <dgm:spPr/>
    </dgm:pt>
    <dgm:pt modelId="{6F64F28D-80C2-4863-B5F4-B265747E18EB}" type="pres">
      <dgm:prSet presAssocID="{58FC1206-571D-4C6C-A6B6-6EA57BC88AC4}" presName="parentShp" presStyleLbl="node1" presStyleIdx="1" presStyleCnt="3">
        <dgm:presLayoutVars>
          <dgm:bulletEnabled val="1"/>
        </dgm:presLayoutVars>
      </dgm:prSet>
      <dgm:spPr/>
    </dgm:pt>
    <dgm:pt modelId="{1A0D3BF9-DBE2-474C-8215-617E885F32B3}" type="pres">
      <dgm:prSet presAssocID="{58FC1206-571D-4C6C-A6B6-6EA57BC88AC4}" presName="childShp" presStyleLbl="bgAccFollowNode1" presStyleIdx="1" presStyleCnt="3">
        <dgm:presLayoutVars>
          <dgm:bulletEnabled val="1"/>
        </dgm:presLayoutVars>
      </dgm:prSet>
      <dgm:spPr/>
    </dgm:pt>
    <dgm:pt modelId="{5A964A37-4FF0-4D76-8E28-7C762648B7B2}" type="pres">
      <dgm:prSet presAssocID="{C95626F9-D7AC-4344-9D3F-37A5A2889B0E}" presName="spacing" presStyleCnt="0"/>
      <dgm:spPr/>
    </dgm:pt>
    <dgm:pt modelId="{B2BAE3FA-390F-4E7E-9D27-1501FE426BE8}" type="pres">
      <dgm:prSet presAssocID="{EFBBA6A3-6E4D-47BF-B900-6F31F5B3CDFC}" presName="linNode" presStyleCnt="0"/>
      <dgm:spPr/>
    </dgm:pt>
    <dgm:pt modelId="{F7CE4CEF-4E72-455E-8D8D-66DE251E6E05}" type="pres">
      <dgm:prSet presAssocID="{EFBBA6A3-6E4D-47BF-B900-6F31F5B3CDFC}" presName="parentShp" presStyleLbl="node1" presStyleIdx="2" presStyleCnt="3">
        <dgm:presLayoutVars>
          <dgm:bulletEnabled val="1"/>
        </dgm:presLayoutVars>
      </dgm:prSet>
      <dgm:spPr/>
    </dgm:pt>
    <dgm:pt modelId="{E828B4D5-FF6F-49F6-B32E-2787EDC482CC}" type="pres">
      <dgm:prSet presAssocID="{EFBBA6A3-6E4D-47BF-B900-6F31F5B3CDFC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A62BE50A-8466-43BB-97AA-90862631B266}" type="presOf" srcId="{58FC1206-571D-4C6C-A6B6-6EA57BC88AC4}" destId="{6F64F28D-80C2-4863-B5F4-B265747E18EB}" srcOrd="0" destOrd="0" presId="urn:microsoft.com/office/officeart/2005/8/layout/vList6"/>
    <dgm:cxn modelId="{9F0F810F-77F6-486D-A736-0BF6B6CA98A3}" type="presOf" srcId="{59F2BC88-77D9-4123-82F7-D354F9355454}" destId="{AA6FD8D4-BD30-4AF9-914A-3C20198F8877}" srcOrd="0" destOrd="0" presId="urn:microsoft.com/office/officeart/2005/8/layout/vList6"/>
    <dgm:cxn modelId="{C7EF0B22-0483-4EC9-A441-4C62090FC281}" type="presOf" srcId="{7BB020E8-5559-42E9-A88A-6E6B7A9F0602}" destId="{1A0D3BF9-DBE2-474C-8215-617E885F32B3}" srcOrd="0" destOrd="2" presId="urn:microsoft.com/office/officeart/2005/8/layout/vList6"/>
    <dgm:cxn modelId="{87D42724-B370-4CEB-A390-24DB2AF32BF2}" type="presOf" srcId="{3F9067FE-EE16-4F54-B3FA-CFBD2CD469D0}" destId="{1A0D3BF9-DBE2-474C-8215-617E885F32B3}" srcOrd="0" destOrd="0" presId="urn:microsoft.com/office/officeart/2005/8/layout/vList6"/>
    <dgm:cxn modelId="{45ABD326-B3AB-4A58-895C-5790DF331413}" srcId="{99989CFE-6B65-4C10-AB33-269DDC71816E}" destId="{EFBBA6A3-6E4D-47BF-B900-6F31F5B3CDFC}" srcOrd="2" destOrd="0" parTransId="{ADFE5C12-BD2C-44E5-A1B1-1CADB2BFA189}" sibTransId="{07FB2301-2B52-4F33-BE86-7E67086CFD3A}"/>
    <dgm:cxn modelId="{8CF6F530-5F3A-4A22-9E79-2AC7E0CD236D}" type="presOf" srcId="{BCCA0620-5915-4C89-9761-4D539FDABD6F}" destId="{E828B4D5-FF6F-49F6-B32E-2787EDC482CC}" srcOrd="0" destOrd="0" presId="urn:microsoft.com/office/officeart/2005/8/layout/vList6"/>
    <dgm:cxn modelId="{B1CC7534-5609-4082-8969-3B7DDC557350}" srcId="{9849F0F6-C364-4C20-AC6E-496CE3DDB505}" destId="{59F2BC88-77D9-4123-82F7-D354F9355454}" srcOrd="0" destOrd="0" parTransId="{45D7E6B3-6404-4047-A24F-C134AE561C49}" sibTransId="{7FC6A8EA-D93C-485D-B608-537B3A07757E}"/>
    <dgm:cxn modelId="{5EF37A60-69A7-42D4-ABDF-2F0551A45A1F}" srcId="{58FC1206-571D-4C6C-A6B6-6EA57BC88AC4}" destId="{2CB1D126-76D3-4CE6-AB98-EC4A03557643}" srcOrd="1" destOrd="0" parTransId="{35DB69D1-E76D-4488-B39D-DE5CE056ACA6}" sibTransId="{14414C0F-25BA-4317-9C3C-30AFF37E12BB}"/>
    <dgm:cxn modelId="{B09AF26C-457A-434E-944E-B232D848312C}" srcId="{EFBBA6A3-6E4D-47BF-B900-6F31F5B3CDFC}" destId="{BCCA0620-5915-4C89-9761-4D539FDABD6F}" srcOrd="0" destOrd="0" parTransId="{BB581C17-503E-4C71-9116-F8598B7BC04D}" sibTransId="{BE6527BA-BF84-49DD-9449-331A0D03DDD7}"/>
    <dgm:cxn modelId="{E1776B70-A74A-42ED-9F4E-0DC1DFA20E9C}" srcId="{99989CFE-6B65-4C10-AB33-269DDC71816E}" destId="{9849F0F6-C364-4C20-AC6E-496CE3DDB505}" srcOrd="0" destOrd="0" parTransId="{790FEF85-2137-42E8-97CB-54A3802EC3D1}" sibTransId="{56B3169F-59AD-4F71-A222-79D270A6FB7C}"/>
    <dgm:cxn modelId="{4AA96653-FBBF-40F5-866C-09C404153767}" type="presOf" srcId="{99989CFE-6B65-4C10-AB33-269DDC71816E}" destId="{534685D2-F0C3-451B-A98F-4F4CFEA0FBA1}" srcOrd="0" destOrd="0" presId="urn:microsoft.com/office/officeart/2005/8/layout/vList6"/>
    <dgm:cxn modelId="{D3D22978-86FC-4D6D-B9B0-DEE0DA9708A2}" type="presOf" srcId="{738333AC-D501-4482-BFAE-9083C5CF748B}" destId="{AA6FD8D4-BD30-4AF9-914A-3C20198F8877}" srcOrd="0" destOrd="1" presId="urn:microsoft.com/office/officeart/2005/8/layout/vList6"/>
    <dgm:cxn modelId="{CC853679-1717-449E-81F2-83F66D1AF43F}" srcId="{58FC1206-571D-4C6C-A6B6-6EA57BC88AC4}" destId="{3F9067FE-EE16-4F54-B3FA-CFBD2CD469D0}" srcOrd="0" destOrd="0" parTransId="{731CABAB-D0D3-43D7-865C-5B7D54E48E4B}" sibTransId="{18463D79-298D-442D-89A8-0866EFB900E0}"/>
    <dgm:cxn modelId="{6ABBEA89-6601-4754-869B-7FF1EDF604A2}" srcId="{58FC1206-571D-4C6C-A6B6-6EA57BC88AC4}" destId="{9105E3B3-6BF9-4350-9A4A-E65E5F0F5A5B}" srcOrd="3" destOrd="0" parTransId="{13066384-D10A-49AB-9A5D-AC65BADD1903}" sibTransId="{A3D627A9-E92B-4C09-B115-616D4A5167F6}"/>
    <dgm:cxn modelId="{5618CA8F-2FD8-44AC-AA00-C7F739F0F63B}" type="presOf" srcId="{EFBBA6A3-6E4D-47BF-B900-6F31F5B3CDFC}" destId="{F7CE4CEF-4E72-455E-8D8D-66DE251E6E05}" srcOrd="0" destOrd="0" presId="urn:microsoft.com/office/officeart/2005/8/layout/vList6"/>
    <dgm:cxn modelId="{652838A1-C3E7-4DCA-9921-40D7D44A31ED}" srcId="{58FC1206-571D-4C6C-A6B6-6EA57BC88AC4}" destId="{7BB020E8-5559-42E9-A88A-6E6B7A9F0602}" srcOrd="2" destOrd="0" parTransId="{D102E1FF-7B79-4741-906B-D2FCA26AEECE}" sibTransId="{8B82573A-7B61-4174-9174-E6FC9EA828EF}"/>
    <dgm:cxn modelId="{A3C18AA4-6FE3-44E4-BE87-2B16356C66F7}" type="presOf" srcId="{9105E3B3-6BF9-4350-9A4A-E65E5F0F5A5B}" destId="{1A0D3BF9-DBE2-474C-8215-617E885F32B3}" srcOrd="0" destOrd="3" presId="urn:microsoft.com/office/officeart/2005/8/layout/vList6"/>
    <dgm:cxn modelId="{ED0AE9D6-3A75-4FBF-BCD9-776A5D8E8516}" srcId="{99989CFE-6B65-4C10-AB33-269DDC71816E}" destId="{58FC1206-571D-4C6C-A6B6-6EA57BC88AC4}" srcOrd="1" destOrd="0" parTransId="{7CED5F52-D99F-4F94-B426-008809748D25}" sibTransId="{C95626F9-D7AC-4344-9D3F-37A5A2889B0E}"/>
    <dgm:cxn modelId="{F3BC6ADE-EBCA-431D-AB23-7950A4599CF6}" type="presOf" srcId="{2CB1D126-76D3-4CE6-AB98-EC4A03557643}" destId="{1A0D3BF9-DBE2-474C-8215-617E885F32B3}" srcOrd="0" destOrd="1" presId="urn:microsoft.com/office/officeart/2005/8/layout/vList6"/>
    <dgm:cxn modelId="{0B1B54E1-9194-441B-8806-32852AAB9C08}" srcId="{9849F0F6-C364-4C20-AC6E-496CE3DDB505}" destId="{738333AC-D501-4482-BFAE-9083C5CF748B}" srcOrd="1" destOrd="0" parTransId="{376C5724-789E-47BE-A141-3145B05E0608}" sibTransId="{5FEEFF35-8AF7-435C-911D-C8A25666D1FE}"/>
    <dgm:cxn modelId="{75E8B5EB-4BD7-468C-AFD6-163D23605A1E}" type="presOf" srcId="{9849F0F6-C364-4C20-AC6E-496CE3DDB505}" destId="{A754EB20-D970-4954-933C-BCA99D4D9543}" srcOrd="0" destOrd="0" presId="urn:microsoft.com/office/officeart/2005/8/layout/vList6"/>
    <dgm:cxn modelId="{FE73012D-76E1-4E3D-807A-C6A939F8C897}" type="presParOf" srcId="{534685D2-F0C3-451B-A98F-4F4CFEA0FBA1}" destId="{DC301A1D-A94C-4773-AD53-4725376FB462}" srcOrd="0" destOrd="0" presId="urn:microsoft.com/office/officeart/2005/8/layout/vList6"/>
    <dgm:cxn modelId="{B2C758F0-762E-4CDB-9777-5E61448D8C0C}" type="presParOf" srcId="{DC301A1D-A94C-4773-AD53-4725376FB462}" destId="{A754EB20-D970-4954-933C-BCA99D4D9543}" srcOrd="0" destOrd="0" presId="urn:microsoft.com/office/officeart/2005/8/layout/vList6"/>
    <dgm:cxn modelId="{2D474E82-4F34-4011-B825-BAE76B6C0F8F}" type="presParOf" srcId="{DC301A1D-A94C-4773-AD53-4725376FB462}" destId="{AA6FD8D4-BD30-4AF9-914A-3C20198F8877}" srcOrd="1" destOrd="0" presId="urn:microsoft.com/office/officeart/2005/8/layout/vList6"/>
    <dgm:cxn modelId="{BF689BB9-9321-4BD7-956A-BC83231564FF}" type="presParOf" srcId="{534685D2-F0C3-451B-A98F-4F4CFEA0FBA1}" destId="{858C4E2A-AC4D-4FE1-B498-21A295CE3A86}" srcOrd="1" destOrd="0" presId="urn:microsoft.com/office/officeart/2005/8/layout/vList6"/>
    <dgm:cxn modelId="{81B647F5-0498-4507-9652-18D4DF32D6F6}" type="presParOf" srcId="{534685D2-F0C3-451B-A98F-4F4CFEA0FBA1}" destId="{9E081CE0-F195-44BC-8AFA-67B251092BE1}" srcOrd="2" destOrd="0" presId="urn:microsoft.com/office/officeart/2005/8/layout/vList6"/>
    <dgm:cxn modelId="{217B768F-F236-4BE3-82C4-B0BEA43A08B7}" type="presParOf" srcId="{9E081CE0-F195-44BC-8AFA-67B251092BE1}" destId="{6F64F28D-80C2-4863-B5F4-B265747E18EB}" srcOrd="0" destOrd="0" presId="urn:microsoft.com/office/officeart/2005/8/layout/vList6"/>
    <dgm:cxn modelId="{3EAD40BF-4142-46E2-9CB2-12E7C805DB50}" type="presParOf" srcId="{9E081CE0-F195-44BC-8AFA-67B251092BE1}" destId="{1A0D3BF9-DBE2-474C-8215-617E885F32B3}" srcOrd="1" destOrd="0" presId="urn:microsoft.com/office/officeart/2005/8/layout/vList6"/>
    <dgm:cxn modelId="{8A049DE7-67B8-4210-A463-4910AB6DFD6D}" type="presParOf" srcId="{534685D2-F0C3-451B-A98F-4F4CFEA0FBA1}" destId="{5A964A37-4FF0-4D76-8E28-7C762648B7B2}" srcOrd="3" destOrd="0" presId="urn:microsoft.com/office/officeart/2005/8/layout/vList6"/>
    <dgm:cxn modelId="{85976090-BD20-4A9F-AC85-D19F0B9B6E1A}" type="presParOf" srcId="{534685D2-F0C3-451B-A98F-4F4CFEA0FBA1}" destId="{B2BAE3FA-390F-4E7E-9D27-1501FE426BE8}" srcOrd="4" destOrd="0" presId="urn:microsoft.com/office/officeart/2005/8/layout/vList6"/>
    <dgm:cxn modelId="{1D53CC47-96EC-4EF4-84A0-E33DD8DCE1AF}" type="presParOf" srcId="{B2BAE3FA-390F-4E7E-9D27-1501FE426BE8}" destId="{F7CE4CEF-4E72-455E-8D8D-66DE251E6E05}" srcOrd="0" destOrd="0" presId="urn:microsoft.com/office/officeart/2005/8/layout/vList6"/>
    <dgm:cxn modelId="{2C75F6B5-171E-40EA-B212-BE353C9A88F7}" type="presParOf" srcId="{B2BAE3FA-390F-4E7E-9D27-1501FE426BE8}" destId="{E828B4D5-FF6F-49F6-B32E-2787EDC482C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989CFE-6B65-4C10-AB33-269DDC71816E}" type="doc">
      <dgm:prSet loTypeId="urn:microsoft.com/office/officeart/2005/8/layout/vList6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9849F0F6-C364-4C20-AC6E-496CE3DDB505}">
      <dgm:prSet phldrT="[Texto]" custT="1"/>
      <dgm:spPr/>
      <dgm:t>
        <a:bodyPr/>
        <a:lstStyle/>
        <a:p>
          <a:r>
            <a:rPr lang="es-CL" sz="2000" b="0" i="0" dirty="0"/>
            <a:t>Load </a:t>
          </a:r>
          <a:r>
            <a:rPr lang="es-CL" sz="2000" b="0" i="0" dirty="0" err="1"/>
            <a:t>dataframe</a:t>
          </a:r>
          <a:endParaRPr lang="es-CL" sz="2000" b="0" dirty="0"/>
        </a:p>
      </dgm:t>
    </dgm:pt>
    <dgm:pt modelId="{790FEF85-2137-42E8-97CB-54A3802EC3D1}" type="parTrans" cxnId="{E1776B70-A74A-42ED-9F4E-0DC1DFA20E9C}">
      <dgm:prSet/>
      <dgm:spPr/>
      <dgm:t>
        <a:bodyPr/>
        <a:lstStyle/>
        <a:p>
          <a:endParaRPr lang="es-CL"/>
        </a:p>
      </dgm:t>
    </dgm:pt>
    <dgm:pt modelId="{56B3169F-59AD-4F71-A222-79D270A6FB7C}" type="sibTrans" cxnId="{E1776B70-A74A-42ED-9F4E-0DC1DFA20E9C}">
      <dgm:prSet/>
      <dgm:spPr/>
      <dgm:t>
        <a:bodyPr/>
        <a:lstStyle/>
        <a:p>
          <a:endParaRPr lang="es-CL"/>
        </a:p>
      </dgm:t>
    </dgm:pt>
    <dgm:pt modelId="{59F2BC88-77D9-4123-82F7-D354F9355454}">
      <dgm:prSet phldrT="[Texto]" custT="1"/>
      <dgm:spPr/>
      <dgm:t>
        <a:bodyPr/>
        <a:lstStyle/>
        <a:p>
          <a:r>
            <a:rPr lang="en-US" sz="1400" dirty="0"/>
            <a:t>Split data:  training data (80%) and test data  (20%).</a:t>
          </a:r>
          <a:endParaRPr lang="es-CL" sz="1400" dirty="0"/>
        </a:p>
      </dgm:t>
    </dgm:pt>
    <dgm:pt modelId="{45D7E6B3-6404-4047-A24F-C134AE561C49}" type="parTrans" cxnId="{B1CC7534-5609-4082-8969-3B7DDC557350}">
      <dgm:prSet/>
      <dgm:spPr/>
      <dgm:t>
        <a:bodyPr/>
        <a:lstStyle/>
        <a:p>
          <a:endParaRPr lang="es-CL"/>
        </a:p>
      </dgm:t>
    </dgm:pt>
    <dgm:pt modelId="{7FC6A8EA-D93C-485D-B608-537B3A07757E}" type="sibTrans" cxnId="{B1CC7534-5609-4082-8969-3B7DDC557350}">
      <dgm:prSet/>
      <dgm:spPr/>
      <dgm:t>
        <a:bodyPr/>
        <a:lstStyle/>
        <a:p>
          <a:endParaRPr lang="es-CL"/>
        </a:p>
      </dgm:t>
    </dgm:pt>
    <dgm:pt modelId="{738333AC-D501-4482-BFAE-9083C5CF748B}">
      <dgm:prSet phldrT="[Texto]" custT="1"/>
      <dgm:spPr/>
      <dgm:t>
        <a:bodyPr/>
        <a:lstStyle/>
        <a:p>
          <a:r>
            <a:rPr lang="en-US" sz="1400" dirty="0"/>
            <a:t>Function used: </a:t>
          </a:r>
          <a:r>
            <a:rPr lang="en-US" sz="1400" b="1" dirty="0" err="1"/>
            <a:t>train_test_split</a:t>
          </a:r>
          <a:r>
            <a:rPr lang="en-US" sz="1400" dirty="0"/>
            <a:t>, with </a:t>
          </a:r>
          <a:r>
            <a:rPr lang="en-US" sz="1400" dirty="0" err="1"/>
            <a:t>test_size</a:t>
          </a:r>
          <a:r>
            <a:rPr lang="en-US" sz="1400" dirty="0"/>
            <a:t>=0.2, and </a:t>
          </a:r>
          <a:r>
            <a:rPr lang="en-US" sz="1400" dirty="0" err="1"/>
            <a:t>random_state</a:t>
          </a:r>
          <a:r>
            <a:rPr lang="en-US" sz="1400" dirty="0"/>
            <a:t>=2).</a:t>
          </a:r>
          <a:endParaRPr lang="es-CL" sz="1400" dirty="0"/>
        </a:p>
      </dgm:t>
    </dgm:pt>
    <dgm:pt modelId="{376C5724-789E-47BE-A141-3145B05E0608}" type="parTrans" cxnId="{0B1B54E1-9194-441B-8806-32852AAB9C08}">
      <dgm:prSet/>
      <dgm:spPr/>
      <dgm:t>
        <a:bodyPr/>
        <a:lstStyle/>
        <a:p>
          <a:endParaRPr lang="es-CL"/>
        </a:p>
      </dgm:t>
    </dgm:pt>
    <dgm:pt modelId="{5FEEFF35-8AF7-435C-911D-C8A25666D1FE}" type="sibTrans" cxnId="{0B1B54E1-9194-441B-8806-32852AAB9C08}">
      <dgm:prSet/>
      <dgm:spPr/>
      <dgm:t>
        <a:bodyPr/>
        <a:lstStyle/>
        <a:p>
          <a:endParaRPr lang="es-CL"/>
        </a:p>
      </dgm:t>
    </dgm:pt>
    <dgm:pt modelId="{58FC1206-571D-4C6C-A6B6-6EA57BC88AC4}">
      <dgm:prSet phldrT="[Texto]" custT="1"/>
      <dgm:spPr/>
      <dgm:t>
        <a:bodyPr/>
        <a:lstStyle/>
        <a:p>
          <a:r>
            <a:rPr lang="en-US" sz="2000" b="0" i="0" dirty="0"/>
            <a:t>Find the method performs best, using test data</a:t>
          </a:r>
          <a:endParaRPr lang="es-CL" sz="2000" dirty="0"/>
        </a:p>
      </dgm:t>
    </dgm:pt>
    <dgm:pt modelId="{7CED5F52-D99F-4F94-B426-008809748D25}" type="parTrans" cxnId="{ED0AE9D6-3A75-4FBF-BCD9-776A5D8E8516}">
      <dgm:prSet/>
      <dgm:spPr/>
      <dgm:t>
        <a:bodyPr/>
        <a:lstStyle/>
        <a:p>
          <a:endParaRPr lang="es-CL"/>
        </a:p>
      </dgm:t>
    </dgm:pt>
    <dgm:pt modelId="{C95626F9-D7AC-4344-9D3F-37A5A2889B0E}" type="sibTrans" cxnId="{ED0AE9D6-3A75-4FBF-BCD9-776A5D8E8516}">
      <dgm:prSet/>
      <dgm:spPr/>
      <dgm:t>
        <a:bodyPr/>
        <a:lstStyle/>
        <a:p>
          <a:endParaRPr lang="es-CL"/>
        </a:p>
      </dgm:t>
    </dgm:pt>
    <dgm:pt modelId="{6DA8C934-DB3E-43C2-BC3C-0F530A1C135A}">
      <dgm:prSet phldrT="[Texto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s-CL" sz="2000" b="0" i="0" dirty="0" err="1"/>
            <a:t>Standardize</a:t>
          </a:r>
          <a:r>
            <a:rPr lang="es-CL" sz="2000" b="0" i="0" dirty="0"/>
            <a:t> data</a:t>
          </a:r>
          <a:endParaRPr lang="es-CL" sz="2000" b="0" dirty="0"/>
        </a:p>
      </dgm:t>
    </dgm:pt>
    <dgm:pt modelId="{186A28B5-5ADF-4848-8EDC-CE1AF3A68758}" type="parTrans" cxnId="{8A9207A8-7D3E-40BC-8DCD-400C312E826D}">
      <dgm:prSet/>
      <dgm:spPr/>
      <dgm:t>
        <a:bodyPr/>
        <a:lstStyle/>
        <a:p>
          <a:endParaRPr lang="es-CL"/>
        </a:p>
      </dgm:t>
    </dgm:pt>
    <dgm:pt modelId="{92512B20-919F-40BB-9E39-13DA59DD9D1A}" type="sibTrans" cxnId="{8A9207A8-7D3E-40BC-8DCD-400C312E826D}">
      <dgm:prSet/>
      <dgm:spPr/>
      <dgm:t>
        <a:bodyPr/>
        <a:lstStyle/>
        <a:p>
          <a:endParaRPr lang="es-CL"/>
        </a:p>
      </dgm:t>
    </dgm:pt>
    <dgm:pt modelId="{47297192-6781-4520-8BDF-76F2108ABC31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dirty="0"/>
            <a:t>Split: training data and test data</a:t>
          </a:r>
          <a:endParaRPr lang="es-CL" sz="2000" b="0" dirty="0"/>
        </a:p>
      </dgm:t>
    </dgm:pt>
    <dgm:pt modelId="{66565F6A-CCCF-46B5-A7E0-13895D8D4C93}" type="parTrans" cxnId="{163FF544-3710-43FA-A86F-524B9CD88CC6}">
      <dgm:prSet/>
      <dgm:spPr/>
      <dgm:t>
        <a:bodyPr/>
        <a:lstStyle/>
        <a:p>
          <a:endParaRPr lang="es-CL"/>
        </a:p>
      </dgm:t>
    </dgm:pt>
    <dgm:pt modelId="{88B27E22-C459-4403-8EEA-3DCF2493E406}" type="sibTrans" cxnId="{163FF544-3710-43FA-A86F-524B9CD88CC6}">
      <dgm:prSet/>
      <dgm:spPr/>
      <dgm:t>
        <a:bodyPr/>
        <a:lstStyle/>
        <a:p>
          <a:endParaRPr lang="es-CL"/>
        </a:p>
      </dgm:t>
    </dgm:pt>
    <dgm:pt modelId="{23714C1B-3745-4F2A-ACB5-B8D0755A9BC9}">
      <dgm:prSet phldrT="[Texto]" custT="1"/>
      <dgm:spPr/>
      <dgm:t>
        <a:bodyPr/>
        <a:lstStyle/>
        <a:p>
          <a:r>
            <a:rPr lang="es-CL" sz="1400" b="0" dirty="0" err="1"/>
            <a:t>Two</a:t>
          </a:r>
          <a:r>
            <a:rPr lang="es-CL" sz="1400" b="0" dirty="0"/>
            <a:t> data file: dataset_part_2.csv - dataset_part_3.csv.</a:t>
          </a:r>
        </a:p>
      </dgm:t>
    </dgm:pt>
    <dgm:pt modelId="{27F61478-9824-4E2C-833C-2BCEBB55673D}" type="parTrans" cxnId="{64C15A52-50F3-406F-BCA7-D3EE8FA4A51C}">
      <dgm:prSet/>
      <dgm:spPr/>
      <dgm:t>
        <a:bodyPr/>
        <a:lstStyle/>
        <a:p>
          <a:endParaRPr lang="es-CL"/>
        </a:p>
      </dgm:t>
    </dgm:pt>
    <dgm:pt modelId="{4496FBE3-7DA4-46E6-A77B-F274D931F927}" type="sibTrans" cxnId="{64C15A52-50F3-406F-BCA7-D3EE8FA4A51C}">
      <dgm:prSet/>
      <dgm:spPr/>
      <dgm:t>
        <a:bodyPr/>
        <a:lstStyle/>
        <a:p>
          <a:endParaRPr lang="es-CL"/>
        </a:p>
      </dgm:t>
    </dgm:pt>
    <dgm:pt modelId="{91B8791A-D8C0-440E-A896-69DC7B4B8555}">
      <dgm:prSet phldrT="[Texto]" custT="1"/>
      <dgm:spPr/>
      <dgm:t>
        <a:bodyPr/>
        <a:lstStyle/>
        <a:p>
          <a:r>
            <a:rPr lang="en-US" sz="1400" b="0" dirty="0"/>
            <a:t>Function to change vectors into a better representation for later estimators.</a:t>
          </a:r>
          <a:endParaRPr lang="es-CL" sz="1400" b="0" dirty="0"/>
        </a:p>
      </dgm:t>
    </dgm:pt>
    <dgm:pt modelId="{4E1C5E69-94E9-4F08-9581-FCAC7087FF03}" type="parTrans" cxnId="{97FF7CE9-CFD4-4E72-A40B-A55A47BC48A6}">
      <dgm:prSet/>
      <dgm:spPr/>
      <dgm:t>
        <a:bodyPr/>
        <a:lstStyle/>
        <a:p>
          <a:endParaRPr lang="es-CL"/>
        </a:p>
      </dgm:t>
    </dgm:pt>
    <dgm:pt modelId="{07C66176-C45F-44C7-86B1-FBE93A6CAFF9}" type="sibTrans" cxnId="{97FF7CE9-CFD4-4E72-A40B-A55A47BC48A6}">
      <dgm:prSet/>
      <dgm:spPr/>
      <dgm:t>
        <a:bodyPr/>
        <a:lstStyle/>
        <a:p>
          <a:endParaRPr lang="es-CL"/>
        </a:p>
      </dgm:t>
    </dgm:pt>
    <dgm:pt modelId="{33426113-D38F-4BF6-9A8E-E7831AC993CF}">
      <dgm:prSet phldrT="[Texto]" custT="1"/>
      <dgm:spPr/>
      <dgm:t>
        <a:bodyPr/>
        <a:lstStyle/>
        <a:p>
          <a:r>
            <a:rPr lang="es-CL" sz="1400" b="0" dirty="0" err="1"/>
            <a:t>preprocessing.StandardScaler</a:t>
          </a:r>
          <a:r>
            <a:rPr lang="es-CL" sz="1400" b="0" dirty="0"/>
            <a:t>().</a:t>
          </a:r>
          <a:r>
            <a:rPr lang="es-CL" sz="1400" b="0" dirty="0" err="1"/>
            <a:t>fit</a:t>
          </a:r>
          <a:r>
            <a:rPr lang="es-CL" sz="1400" b="0" dirty="0"/>
            <a:t>(X).</a:t>
          </a:r>
          <a:r>
            <a:rPr lang="es-CL" sz="1400" b="0" dirty="0" err="1"/>
            <a:t>transform</a:t>
          </a:r>
          <a:r>
            <a:rPr lang="es-CL" sz="1400" b="0" dirty="0"/>
            <a:t>(X).</a:t>
          </a:r>
        </a:p>
      </dgm:t>
    </dgm:pt>
    <dgm:pt modelId="{7E027D7A-5806-4EB7-88F9-5F6EAB696FC4}" type="parTrans" cxnId="{2044260E-C949-4C3C-8AD7-90681DD0DBE9}">
      <dgm:prSet/>
      <dgm:spPr/>
      <dgm:t>
        <a:bodyPr/>
        <a:lstStyle/>
        <a:p>
          <a:endParaRPr lang="es-CL"/>
        </a:p>
      </dgm:t>
    </dgm:pt>
    <dgm:pt modelId="{9EA7BE25-8377-4350-83F5-F0FDAACF301F}" type="sibTrans" cxnId="{2044260E-C949-4C3C-8AD7-90681DD0DBE9}">
      <dgm:prSet/>
      <dgm:spPr/>
      <dgm:t>
        <a:bodyPr/>
        <a:lstStyle/>
        <a:p>
          <a:endParaRPr lang="es-CL"/>
        </a:p>
      </dgm:t>
    </dgm:pt>
    <dgm:pt modelId="{A9ED5C29-9263-4405-BF58-00ED1D14436E}">
      <dgm:prSet phldrT="[Texto]" custT="1"/>
      <dgm:spPr/>
      <dgm:t>
        <a:bodyPr/>
        <a:lstStyle/>
        <a:p>
          <a:r>
            <a:rPr lang="es-CL" sz="1400" dirty="0" err="1"/>
            <a:t>Evaluated</a:t>
          </a:r>
          <a:r>
            <a:rPr lang="es-CL" sz="1400" dirty="0"/>
            <a:t> </a:t>
          </a:r>
          <a:r>
            <a:rPr lang="es-CL" sz="1400" dirty="0" err="1"/>
            <a:t>method</a:t>
          </a:r>
          <a:r>
            <a:rPr lang="es-CL" sz="1400" dirty="0"/>
            <a:t> </a:t>
          </a:r>
          <a:r>
            <a:rPr lang="es-CL" sz="1400" b="1" dirty="0" err="1"/>
            <a:t>byGridSearchCV</a:t>
          </a:r>
          <a:r>
            <a:rPr lang="es-CL" sz="1400" dirty="0"/>
            <a:t> : </a:t>
          </a:r>
          <a:r>
            <a:rPr lang="es-CL" sz="1400" dirty="0" err="1"/>
            <a:t>lr</a:t>
          </a:r>
          <a:r>
            <a:rPr lang="es-CL" sz="1400" dirty="0"/>
            <a:t>, SVM, </a:t>
          </a:r>
          <a:r>
            <a:rPr lang="es-CL" sz="1400" dirty="0" err="1"/>
            <a:t>tree</a:t>
          </a:r>
          <a:r>
            <a:rPr lang="es-CL" sz="1400" dirty="0"/>
            <a:t> and KNN.</a:t>
          </a:r>
        </a:p>
      </dgm:t>
    </dgm:pt>
    <dgm:pt modelId="{C9E531E2-DF27-427B-B4CC-10840BB8ED06}" type="parTrans" cxnId="{DA1AADEC-B28D-40A9-8B1A-1839F6DD026F}">
      <dgm:prSet/>
      <dgm:spPr/>
      <dgm:t>
        <a:bodyPr/>
        <a:lstStyle/>
        <a:p>
          <a:endParaRPr lang="es-CL"/>
        </a:p>
      </dgm:t>
    </dgm:pt>
    <dgm:pt modelId="{2709ABA6-1EB4-4FEE-82E9-7E664C5AD3D7}" type="sibTrans" cxnId="{DA1AADEC-B28D-40A9-8B1A-1839F6DD026F}">
      <dgm:prSet/>
      <dgm:spPr/>
      <dgm:t>
        <a:bodyPr/>
        <a:lstStyle/>
        <a:p>
          <a:endParaRPr lang="es-CL"/>
        </a:p>
      </dgm:t>
    </dgm:pt>
    <dgm:pt modelId="{C0B17227-760A-4745-AA48-3C7660E6415C}">
      <dgm:prSet phldrT="[Texto]" custT="1"/>
      <dgm:spPr/>
      <dgm:t>
        <a:bodyPr/>
        <a:lstStyle/>
        <a:p>
          <a:r>
            <a:rPr lang="es-CL" sz="1400" dirty="0" err="1"/>
            <a:t>Criteria</a:t>
          </a:r>
          <a:r>
            <a:rPr lang="es-CL" sz="1400" dirty="0"/>
            <a:t>: </a:t>
          </a:r>
          <a:r>
            <a:rPr lang="es-CL" sz="1400" dirty="0" err="1"/>
            <a:t>validation</a:t>
          </a:r>
          <a:r>
            <a:rPr lang="es-CL" sz="1400" dirty="0"/>
            <a:t> </a:t>
          </a:r>
          <a:r>
            <a:rPr lang="es-CL" sz="1400" dirty="0" err="1"/>
            <a:t>accuracy</a:t>
          </a:r>
          <a:r>
            <a:rPr lang="es-CL" sz="1400" dirty="0"/>
            <a:t> (</a:t>
          </a:r>
          <a:r>
            <a:rPr lang="es-CL" sz="1400" b="1" dirty="0" err="1"/>
            <a:t>best_score</a:t>
          </a:r>
          <a:r>
            <a:rPr lang="es-CL" sz="1400" dirty="0"/>
            <a:t>_), </a:t>
          </a:r>
          <a:r>
            <a:rPr lang="en-US" sz="1400" b="0" i="0" dirty="0"/>
            <a:t>accuracy on test data</a:t>
          </a:r>
          <a:r>
            <a:rPr lang="en-US" sz="1400" b="1" i="0" dirty="0"/>
            <a:t>(.score</a:t>
          </a:r>
          <a:r>
            <a:rPr lang="en-US" sz="1400" b="0" i="0" dirty="0"/>
            <a:t>), and plot </a:t>
          </a:r>
          <a:r>
            <a:rPr lang="es-CL" sz="1400" b="0" i="0" dirty="0" err="1"/>
            <a:t>confusion</a:t>
          </a:r>
          <a:r>
            <a:rPr lang="es-CL" sz="1400" b="0" i="0" dirty="0"/>
            <a:t> </a:t>
          </a:r>
          <a:r>
            <a:rPr lang="es-CL" sz="1400" b="0" i="0" dirty="0" err="1"/>
            <a:t>matrix</a:t>
          </a:r>
          <a:r>
            <a:rPr lang="es-CL" sz="1400" b="0" i="0" dirty="0"/>
            <a:t>(</a:t>
          </a:r>
          <a:r>
            <a:rPr lang="es-CL" sz="1400" b="1" i="0" dirty="0" err="1"/>
            <a:t>plot_confusion_matrix</a:t>
          </a:r>
          <a:r>
            <a:rPr lang="es-CL" sz="1400" b="0" i="0" dirty="0"/>
            <a:t>).</a:t>
          </a:r>
          <a:endParaRPr lang="es-CL" sz="1400" dirty="0"/>
        </a:p>
      </dgm:t>
    </dgm:pt>
    <dgm:pt modelId="{D9B182F5-6B02-4CDD-8039-0334AD17407D}" type="parTrans" cxnId="{939D0773-E389-48F1-B262-1D43535F1E20}">
      <dgm:prSet/>
      <dgm:spPr/>
      <dgm:t>
        <a:bodyPr/>
        <a:lstStyle/>
        <a:p>
          <a:endParaRPr lang="es-CL"/>
        </a:p>
      </dgm:t>
    </dgm:pt>
    <dgm:pt modelId="{B4DFA32F-F3E4-4C5C-918C-BEB36F476571}" type="sibTrans" cxnId="{939D0773-E389-48F1-B262-1D43535F1E20}">
      <dgm:prSet/>
      <dgm:spPr/>
      <dgm:t>
        <a:bodyPr/>
        <a:lstStyle/>
        <a:p>
          <a:endParaRPr lang="es-CL"/>
        </a:p>
      </dgm:t>
    </dgm:pt>
    <dgm:pt modelId="{2E6DD50B-21D4-4472-83E0-E53BE8B1E074}">
      <dgm:prSet phldrT="[Texto]" custT="1"/>
      <dgm:spPr/>
      <dgm:t>
        <a:bodyPr/>
        <a:lstStyle/>
        <a:p>
          <a:r>
            <a:rPr lang="en-US" sz="1400" b="0" i="0" dirty="0"/>
            <a:t>Create a NumPy array (</a:t>
          </a:r>
          <a:r>
            <a:rPr lang="en-US" sz="1400" b="1" i="0" dirty="0"/>
            <a:t>Class</a:t>
          </a:r>
          <a:r>
            <a:rPr lang="en-US" sz="1400" b="0" i="0" dirty="0"/>
            <a:t> column).</a:t>
          </a:r>
          <a:endParaRPr lang="es-CL" sz="1400" b="0" dirty="0"/>
        </a:p>
      </dgm:t>
    </dgm:pt>
    <dgm:pt modelId="{F6CDA9B2-B391-4995-95E0-0992D378872C}" type="parTrans" cxnId="{D6AB9A87-D3AE-4EA3-BB9E-22FE47EF7791}">
      <dgm:prSet/>
      <dgm:spPr/>
      <dgm:t>
        <a:bodyPr/>
        <a:lstStyle/>
        <a:p>
          <a:endParaRPr lang="es-CL"/>
        </a:p>
      </dgm:t>
    </dgm:pt>
    <dgm:pt modelId="{E4B762D6-39DB-43A9-8210-5AC16E6B12C1}" type="sibTrans" cxnId="{D6AB9A87-D3AE-4EA3-BB9E-22FE47EF7791}">
      <dgm:prSet/>
      <dgm:spPr/>
      <dgm:t>
        <a:bodyPr/>
        <a:lstStyle/>
        <a:p>
          <a:endParaRPr lang="es-CL"/>
        </a:p>
      </dgm:t>
    </dgm:pt>
    <dgm:pt modelId="{534685D2-F0C3-451B-A98F-4F4CFEA0FBA1}" type="pres">
      <dgm:prSet presAssocID="{99989CFE-6B65-4C10-AB33-269DDC71816E}" presName="Name0" presStyleCnt="0">
        <dgm:presLayoutVars>
          <dgm:dir/>
          <dgm:animLvl val="lvl"/>
          <dgm:resizeHandles/>
        </dgm:presLayoutVars>
      </dgm:prSet>
      <dgm:spPr/>
    </dgm:pt>
    <dgm:pt modelId="{DC301A1D-A94C-4773-AD53-4725376FB462}" type="pres">
      <dgm:prSet presAssocID="{9849F0F6-C364-4C20-AC6E-496CE3DDB505}" presName="linNode" presStyleCnt="0"/>
      <dgm:spPr/>
    </dgm:pt>
    <dgm:pt modelId="{A754EB20-D970-4954-933C-BCA99D4D9543}" type="pres">
      <dgm:prSet presAssocID="{9849F0F6-C364-4C20-AC6E-496CE3DDB505}" presName="parentShp" presStyleLbl="node1" presStyleIdx="0" presStyleCnt="4">
        <dgm:presLayoutVars>
          <dgm:bulletEnabled val="1"/>
        </dgm:presLayoutVars>
      </dgm:prSet>
      <dgm:spPr/>
    </dgm:pt>
    <dgm:pt modelId="{AA6FD8D4-BD30-4AF9-914A-3C20198F8877}" type="pres">
      <dgm:prSet presAssocID="{9849F0F6-C364-4C20-AC6E-496CE3DDB505}" presName="childShp" presStyleLbl="bgAccFollowNode1" presStyleIdx="0" presStyleCnt="4">
        <dgm:presLayoutVars>
          <dgm:bulletEnabled val="1"/>
        </dgm:presLayoutVars>
      </dgm:prSet>
      <dgm:spPr/>
    </dgm:pt>
    <dgm:pt modelId="{858C4E2A-AC4D-4FE1-B498-21A295CE3A86}" type="pres">
      <dgm:prSet presAssocID="{56B3169F-59AD-4F71-A222-79D270A6FB7C}" presName="spacing" presStyleCnt="0"/>
      <dgm:spPr/>
    </dgm:pt>
    <dgm:pt modelId="{2C9D29AC-15FB-430F-8646-3772DB22688E}" type="pres">
      <dgm:prSet presAssocID="{6DA8C934-DB3E-43C2-BC3C-0F530A1C135A}" presName="linNode" presStyleCnt="0"/>
      <dgm:spPr/>
    </dgm:pt>
    <dgm:pt modelId="{42717E7A-93EC-4578-8952-558B60D27998}" type="pres">
      <dgm:prSet presAssocID="{6DA8C934-DB3E-43C2-BC3C-0F530A1C135A}" presName="parentShp" presStyleLbl="node1" presStyleIdx="1" presStyleCnt="4" custLinFactNeighborX="-1088" custLinFactNeighborY="-7788">
        <dgm:presLayoutVars>
          <dgm:bulletEnabled val="1"/>
        </dgm:presLayoutVars>
      </dgm:prSet>
      <dgm:spPr/>
    </dgm:pt>
    <dgm:pt modelId="{FCDFAC82-1DE7-4413-9CF0-299B4E53E5A7}" type="pres">
      <dgm:prSet presAssocID="{6DA8C934-DB3E-43C2-BC3C-0F530A1C135A}" presName="childShp" presStyleLbl="bgAccFollowNode1" presStyleIdx="1" presStyleCnt="4">
        <dgm:presLayoutVars>
          <dgm:bulletEnabled val="1"/>
        </dgm:presLayoutVars>
      </dgm:prSet>
      <dgm:spPr/>
    </dgm:pt>
    <dgm:pt modelId="{3FA32501-0A2E-4931-AE36-8BABE256E6EA}" type="pres">
      <dgm:prSet presAssocID="{92512B20-919F-40BB-9E39-13DA59DD9D1A}" presName="spacing" presStyleCnt="0"/>
      <dgm:spPr/>
    </dgm:pt>
    <dgm:pt modelId="{CC867CE0-7F3C-4C2F-8E11-BDE4D013D1B8}" type="pres">
      <dgm:prSet presAssocID="{47297192-6781-4520-8BDF-76F2108ABC31}" presName="linNode" presStyleCnt="0"/>
      <dgm:spPr/>
    </dgm:pt>
    <dgm:pt modelId="{50E3A0C0-AC5A-4ECB-BDA0-0118AB418405}" type="pres">
      <dgm:prSet presAssocID="{47297192-6781-4520-8BDF-76F2108ABC31}" presName="parentShp" presStyleLbl="node1" presStyleIdx="2" presStyleCnt="4">
        <dgm:presLayoutVars>
          <dgm:bulletEnabled val="1"/>
        </dgm:presLayoutVars>
      </dgm:prSet>
      <dgm:spPr/>
    </dgm:pt>
    <dgm:pt modelId="{4210A31E-BC08-4E9C-9CE9-586550669585}" type="pres">
      <dgm:prSet presAssocID="{47297192-6781-4520-8BDF-76F2108ABC31}" presName="childShp" presStyleLbl="bgAccFollowNode1" presStyleIdx="2" presStyleCnt="4">
        <dgm:presLayoutVars>
          <dgm:bulletEnabled val="1"/>
        </dgm:presLayoutVars>
      </dgm:prSet>
      <dgm:spPr/>
    </dgm:pt>
    <dgm:pt modelId="{1A3F3E28-6A49-47BA-99EA-E8B2E988B460}" type="pres">
      <dgm:prSet presAssocID="{88B27E22-C459-4403-8EEA-3DCF2493E406}" presName="spacing" presStyleCnt="0"/>
      <dgm:spPr/>
    </dgm:pt>
    <dgm:pt modelId="{9E081CE0-F195-44BC-8AFA-67B251092BE1}" type="pres">
      <dgm:prSet presAssocID="{58FC1206-571D-4C6C-A6B6-6EA57BC88AC4}" presName="linNode" presStyleCnt="0"/>
      <dgm:spPr/>
    </dgm:pt>
    <dgm:pt modelId="{6F64F28D-80C2-4863-B5F4-B265747E18EB}" type="pres">
      <dgm:prSet presAssocID="{58FC1206-571D-4C6C-A6B6-6EA57BC88AC4}" presName="parentShp" presStyleLbl="node1" presStyleIdx="3" presStyleCnt="4">
        <dgm:presLayoutVars>
          <dgm:bulletEnabled val="1"/>
        </dgm:presLayoutVars>
      </dgm:prSet>
      <dgm:spPr/>
    </dgm:pt>
    <dgm:pt modelId="{1A0D3BF9-DBE2-474C-8215-617E885F32B3}" type="pres">
      <dgm:prSet presAssocID="{58FC1206-571D-4C6C-A6B6-6EA57BC88AC4}" presName="childShp" presStyleLbl="bgAccFollowNode1" presStyleIdx="3" presStyleCnt="4" custScaleY="151363" custLinFactNeighborX="1363" custLinFactNeighborY="-3141">
        <dgm:presLayoutVars>
          <dgm:bulletEnabled val="1"/>
        </dgm:presLayoutVars>
      </dgm:prSet>
      <dgm:spPr/>
    </dgm:pt>
  </dgm:ptLst>
  <dgm:cxnLst>
    <dgm:cxn modelId="{A62BE50A-8466-43BB-97AA-90862631B266}" type="presOf" srcId="{58FC1206-571D-4C6C-A6B6-6EA57BC88AC4}" destId="{6F64F28D-80C2-4863-B5F4-B265747E18EB}" srcOrd="0" destOrd="0" presId="urn:microsoft.com/office/officeart/2005/8/layout/vList6"/>
    <dgm:cxn modelId="{2044260E-C949-4C3C-8AD7-90681DD0DBE9}" srcId="{6DA8C934-DB3E-43C2-BC3C-0F530A1C135A}" destId="{33426113-D38F-4BF6-9A8E-E7831AC993CF}" srcOrd="1" destOrd="0" parTransId="{7E027D7A-5806-4EB7-88F9-5F6EAB696FC4}" sibTransId="{9EA7BE25-8377-4350-83F5-F0FDAACF301F}"/>
    <dgm:cxn modelId="{BEF98626-8C24-4161-8F09-3AB38EAE9913}" type="presOf" srcId="{C0B17227-760A-4745-AA48-3C7660E6415C}" destId="{1A0D3BF9-DBE2-474C-8215-617E885F32B3}" srcOrd="0" destOrd="1" presId="urn:microsoft.com/office/officeart/2005/8/layout/vList6"/>
    <dgm:cxn modelId="{B1CC7534-5609-4082-8969-3B7DDC557350}" srcId="{47297192-6781-4520-8BDF-76F2108ABC31}" destId="{59F2BC88-77D9-4123-82F7-D354F9355454}" srcOrd="0" destOrd="0" parTransId="{45D7E6B3-6404-4047-A24F-C134AE561C49}" sibTransId="{7FC6A8EA-D93C-485D-B608-537B3A07757E}"/>
    <dgm:cxn modelId="{FE03D13A-B05C-47EB-8529-FD28C2B9CB51}" type="presOf" srcId="{59F2BC88-77D9-4123-82F7-D354F9355454}" destId="{4210A31E-BC08-4E9C-9CE9-586550669585}" srcOrd="0" destOrd="0" presId="urn:microsoft.com/office/officeart/2005/8/layout/vList6"/>
    <dgm:cxn modelId="{163FF544-3710-43FA-A86F-524B9CD88CC6}" srcId="{99989CFE-6B65-4C10-AB33-269DDC71816E}" destId="{47297192-6781-4520-8BDF-76F2108ABC31}" srcOrd="2" destOrd="0" parTransId="{66565F6A-CCCF-46B5-A7E0-13895D8D4C93}" sibTransId="{88B27E22-C459-4403-8EEA-3DCF2493E406}"/>
    <dgm:cxn modelId="{E1776B70-A74A-42ED-9F4E-0DC1DFA20E9C}" srcId="{99989CFE-6B65-4C10-AB33-269DDC71816E}" destId="{9849F0F6-C364-4C20-AC6E-496CE3DDB505}" srcOrd="0" destOrd="0" parTransId="{790FEF85-2137-42E8-97CB-54A3802EC3D1}" sibTransId="{56B3169F-59AD-4F71-A222-79D270A6FB7C}"/>
    <dgm:cxn modelId="{87B04952-F29E-49C8-A14F-BBF6364E19DA}" type="presOf" srcId="{33426113-D38F-4BF6-9A8E-E7831AC993CF}" destId="{FCDFAC82-1DE7-4413-9CF0-299B4E53E5A7}" srcOrd="0" destOrd="1" presId="urn:microsoft.com/office/officeart/2005/8/layout/vList6"/>
    <dgm:cxn modelId="{64C15A52-50F3-406F-BCA7-D3EE8FA4A51C}" srcId="{9849F0F6-C364-4C20-AC6E-496CE3DDB505}" destId="{23714C1B-3745-4F2A-ACB5-B8D0755A9BC9}" srcOrd="0" destOrd="0" parTransId="{27F61478-9824-4E2C-833C-2BCEBB55673D}" sibTransId="{4496FBE3-7DA4-46E6-A77B-F274D931F927}"/>
    <dgm:cxn modelId="{939D0773-E389-48F1-B262-1D43535F1E20}" srcId="{58FC1206-571D-4C6C-A6B6-6EA57BC88AC4}" destId="{C0B17227-760A-4745-AA48-3C7660E6415C}" srcOrd="1" destOrd="0" parTransId="{D9B182F5-6B02-4CDD-8039-0334AD17407D}" sibTransId="{B4DFA32F-F3E4-4C5C-918C-BEB36F476571}"/>
    <dgm:cxn modelId="{4AA96653-FBBF-40F5-866C-09C404153767}" type="presOf" srcId="{99989CFE-6B65-4C10-AB33-269DDC71816E}" destId="{534685D2-F0C3-451B-A98F-4F4CFEA0FBA1}" srcOrd="0" destOrd="0" presId="urn:microsoft.com/office/officeart/2005/8/layout/vList6"/>
    <dgm:cxn modelId="{4008927B-3987-4398-BBCC-941FA6BA42B3}" type="presOf" srcId="{91B8791A-D8C0-440E-A896-69DC7B4B8555}" destId="{FCDFAC82-1DE7-4413-9CF0-299B4E53E5A7}" srcOrd="0" destOrd="0" presId="urn:microsoft.com/office/officeart/2005/8/layout/vList6"/>
    <dgm:cxn modelId="{D6AB9A87-D3AE-4EA3-BB9E-22FE47EF7791}" srcId="{9849F0F6-C364-4C20-AC6E-496CE3DDB505}" destId="{2E6DD50B-21D4-4472-83E0-E53BE8B1E074}" srcOrd="1" destOrd="0" parTransId="{F6CDA9B2-B391-4995-95E0-0992D378872C}" sibTransId="{E4B762D6-39DB-43A9-8210-5AC16E6B12C1}"/>
    <dgm:cxn modelId="{12CAE38C-A535-41CF-AA03-0C81634501D3}" type="presOf" srcId="{A9ED5C29-9263-4405-BF58-00ED1D14436E}" destId="{1A0D3BF9-DBE2-474C-8215-617E885F32B3}" srcOrd="0" destOrd="0" presId="urn:microsoft.com/office/officeart/2005/8/layout/vList6"/>
    <dgm:cxn modelId="{8A9207A8-7D3E-40BC-8DCD-400C312E826D}" srcId="{99989CFE-6B65-4C10-AB33-269DDC71816E}" destId="{6DA8C934-DB3E-43C2-BC3C-0F530A1C135A}" srcOrd="1" destOrd="0" parTransId="{186A28B5-5ADF-4848-8EDC-CE1AF3A68758}" sibTransId="{92512B20-919F-40BB-9E39-13DA59DD9D1A}"/>
    <dgm:cxn modelId="{74ED37C1-9D17-43CE-9C98-8780C07D6C02}" type="presOf" srcId="{6DA8C934-DB3E-43C2-BC3C-0F530A1C135A}" destId="{42717E7A-93EC-4578-8952-558B60D27998}" srcOrd="0" destOrd="0" presId="urn:microsoft.com/office/officeart/2005/8/layout/vList6"/>
    <dgm:cxn modelId="{F9BE62C3-83D3-4716-892C-E1B7E24249CA}" type="presOf" srcId="{47297192-6781-4520-8BDF-76F2108ABC31}" destId="{50E3A0C0-AC5A-4ECB-BDA0-0118AB418405}" srcOrd="0" destOrd="0" presId="urn:microsoft.com/office/officeart/2005/8/layout/vList6"/>
    <dgm:cxn modelId="{0999CFC4-641E-40BC-92B0-1DE9C011E211}" type="presOf" srcId="{738333AC-D501-4482-BFAE-9083C5CF748B}" destId="{4210A31E-BC08-4E9C-9CE9-586550669585}" srcOrd="0" destOrd="1" presId="urn:microsoft.com/office/officeart/2005/8/layout/vList6"/>
    <dgm:cxn modelId="{ED0AE9D6-3A75-4FBF-BCD9-776A5D8E8516}" srcId="{99989CFE-6B65-4C10-AB33-269DDC71816E}" destId="{58FC1206-571D-4C6C-A6B6-6EA57BC88AC4}" srcOrd="3" destOrd="0" parTransId="{7CED5F52-D99F-4F94-B426-008809748D25}" sibTransId="{C95626F9-D7AC-4344-9D3F-37A5A2889B0E}"/>
    <dgm:cxn modelId="{BED1C7D7-6373-442D-AF42-3FD7526DC7BF}" type="presOf" srcId="{23714C1B-3745-4F2A-ACB5-B8D0755A9BC9}" destId="{AA6FD8D4-BD30-4AF9-914A-3C20198F8877}" srcOrd="0" destOrd="0" presId="urn:microsoft.com/office/officeart/2005/8/layout/vList6"/>
    <dgm:cxn modelId="{1248E4D9-68E4-4A6A-8BF2-24F411E07C6E}" type="presOf" srcId="{2E6DD50B-21D4-4472-83E0-E53BE8B1E074}" destId="{AA6FD8D4-BD30-4AF9-914A-3C20198F8877}" srcOrd="0" destOrd="1" presId="urn:microsoft.com/office/officeart/2005/8/layout/vList6"/>
    <dgm:cxn modelId="{0B1B54E1-9194-441B-8806-32852AAB9C08}" srcId="{47297192-6781-4520-8BDF-76F2108ABC31}" destId="{738333AC-D501-4482-BFAE-9083C5CF748B}" srcOrd="1" destOrd="0" parTransId="{376C5724-789E-47BE-A141-3145B05E0608}" sibTransId="{5FEEFF35-8AF7-435C-911D-C8A25666D1FE}"/>
    <dgm:cxn modelId="{97FF7CE9-CFD4-4E72-A40B-A55A47BC48A6}" srcId="{6DA8C934-DB3E-43C2-BC3C-0F530A1C135A}" destId="{91B8791A-D8C0-440E-A896-69DC7B4B8555}" srcOrd="0" destOrd="0" parTransId="{4E1C5E69-94E9-4F08-9581-FCAC7087FF03}" sibTransId="{07C66176-C45F-44C7-86B1-FBE93A6CAFF9}"/>
    <dgm:cxn modelId="{75E8B5EB-4BD7-468C-AFD6-163D23605A1E}" type="presOf" srcId="{9849F0F6-C364-4C20-AC6E-496CE3DDB505}" destId="{A754EB20-D970-4954-933C-BCA99D4D9543}" srcOrd="0" destOrd="0" presId="urn:microsoft.com/office/officeart/2005/8/layout/vList6"/>
    <dgm:cxn modelId="{DA1AADEC-B28D-40A9-8B1A-1839F6DD026F}" srcId="{58FC1206-571D-4C6C-A6B6-6EA57BC88AC4}" destId="{A9ED5C29-9263-4405-BF58-00ED1D14436E}" srcOrd="0" destOrd="0" parTransId="{C9E531E2-DF27-427B-B4CC-10840BB8ED06}" sibTransId="{2709ABA6-1EB4-4FEE-82E9-7E664C5AD3D7}"/>
    <dgm:cxn modelId="{FE73012D-76E1-4E3D-807A-C6A939F8C897}" type="presParOf" srcId="{534685D2-F0C3-451B-A98F-4F4CFEA0FBA1}" destId="{DC301A1D-A94C-4773-AD53-4725376FB462}" srcOrd="0" destOrd="0" presId="urn:microsoft.com/office/officeart/2005/8/layout/vList6"/>
    <dgm:cxn modelId="{B2C758F0-762E-4CDB-9777-5E61448D8C0C}" type="presParOf" srcId="{DC301A1D-A94C-4773-AD53-4725376FB462}" destId="{A754EB20-D970-4954-933C-BCA99D4D9543}" srcOrd="0" destOrd="0" presId="urn:microsoft.com/office/officeart/2005/8/layout/vList6"/>
    <dgm:cxn modelId="{2D474E82-4F34-4011-B825-BAE76B6C0F8F}" type="presParOf" srcId="{DC301A1D-A94C-4773-AD53-4725376FB462}" destId="{AA6FD8D4-BD30-4AF9-914A-3C20198F8877}" srcOrd="1" destOrd="0" presId="urn:microsoft.com/office/officeart/2005/8/layout/vList6"/>
    <dgm:cxn modelId="{BF689BB9-9321-4BD7-956A-BC83231564FF}" type="presParOf" srcId="{534685D2-F0C3-451B-A98F-4F4CFEA0FBA1}" destId="{858C4E2A-AC4D-4FE1-B498-21A295CE3A86}" srcOrd="1" destOrd="0" presId="urn:microsoft.com/office/officeart/2005/8/layout/vList6"/>
    <dgm:cxn modelId="{812A9185-3103-4E18-96BB-1178225102C4}" type="presParOf" srcId="{534685D2-F0C3-451B-A98F-4F4CFEA0FBA1}" destId="{2C9D29AC-15FB-430F-8646-3772DB22688E}" srcOrd="2" destOrd="0" presId="urn:microsoft.com/office/officeart/2005/8/layout/vList6"/>
    <dgm:cxn modelId="{4DF4C76F-71DF-4C56-9782-64A4DC529B91}" type="presParOf" srcId="{2C9D29AC-15FB-430F-8646-3772DB22688E}" destId="{42717E7A-93EC-4578-8952-558B60D27998}" srcOrd="0" destOrd="0" presId="urn:microsoft.com/office/officeart/2005/8/layout/vList6"/>
    <dgm:cxn modelId="{1CF0E4BE-094C-4072-A763-0E9424E58DF7}" type="presParOf" srcId="{2C9D29AC-15FB-430F-8646-3772DB22688E}" destId="{FCDFAC82-1DE7-4413-9CF0-299B4E53E5A7}" srcOrd="1" destOrd="0" presId="urn:microsoft.com/office/officeart/2005/8/layout/vList6"/>
    <dgm:cxn modelId="{4D6CAC68-46AD-4252-A7FE-ED65D990064C}" type="presParOf" srcId="{534685D2-F0C3-451B-A98F-4F4CFEA0FBA1}" destId="{3FA32501-0A2E-4931-AE36-8BABE256E6EA}" srcOrd="3" destOrd="0" presId="urn:microsoft.com/office/officeart/2005/8/layout/vList6"/>
    <dgm:cxn modelId="{09367ABA-E5A3-4780-BBF4-468D4EC41D6B}" type="presParOf" srcId="{534685D2-F0C3-451B-A98F-4F4CFEA0FBA1}" destId="{CC867CE0-7F3C-4C2F-8E11-BDE4D013D1B8}" srcOrd="4" destOrd="0" presId="urn:microsoft.com/office/officeart/2005/8/layout/vList6"/>
    <dgm:cxn modelId="{9C61E388-A425-4B4D-A5C2-95343B90A0B3}" type="presParOf" srcId="{CC867CE0-7F3C-4C2F-8E11-BDE4D013D1B8}" destId="{50E3A0C0-AC5A-4ECB-BDA0-0118AB418405}" srcOrd="0" destOrd="0" presId="urn:microsoft.com/office/officeart/2005/8/layout/vList6"/>
    <dgm:cxn modelId="{B7AEAC57-6B21-4C3C-A59C-7439E0FB4CB2}" type="presParOf" srcId="{CC867CE0-7F3C-4C2F-8E11-BDE4D013D1B8}" destId="{4210A31E-BC08-4E9C-9CE9-586550669585}" srcOrd="1" destOrd="0" presId="urn:microsoft.com/office/officeart/2005/8/layout/vList6"/>
    <dgm:cxn modelId="{6B0530CC-A588-4039-BCCB-CFA5E0A74F29}" type="presParOf" srcId="{534685D2-F0C3-451B-A98F-4F4CFEA0FBA1}" destId="{1A3F3E28-6A49-47BA-99EA-E8B2E988B460}" srcOrd="5" destOrd="0" presId="urn:microsoft.com/office/officeart/2005/8/layout/vList6"/>
    <dgm:cxn modelId="{81B647F5-0498-4507-9652-18D4DF32D6F6}" type="presParOf" srcId="{534685D2-F0C3-451B-A98F-4F4CFEA0FBA1}" destId="{9E081CE0-F195-44BC-8AFA-67B251092BE1}" srcOrd="6" destOrd="0" presId="urn:microsoft.com/office/officeart/2005/8/layout/vList6"/>
    <dgm:cxn modelId="{217B768F-F236-4BE3-82C4-B0BEA43A08B7}" type="presParOf" srcId="{9E081CE0-F195-44BC-8AFA-67B251092BE1}" destId="{6F64F28D-80C2-4863-B5F4-B265747E18EB}" srcOrd="0" destOrd="0" presId="urn:microsoft.com/office/officeart/2005/8/layout/vList6"/>
    <dgm:cxn modelId="{3EAD40BF-4142-46E2-9CB2-12E7C805DB50}" type="presParOf" srcId="{9E081CE0-F195-44BC-8AFA-67B251092BE1}" destId="{1A0D3BF9-DBE2-474C-8215-617E885F32B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FD8D4-BD30-4AF9-914A-3C20198F8877}">
      <dsp:nvSpPr>
        <dsp:cNvPr id="0" name=""/>
        <dsp:cNvSpPr/>
      </dsp:nvSpPr>
      <dsp:spPr>
        <a:xfrm>
          <a:off x="3995213" y="1196"/>
          <a:ext cx="5992819" cy="94954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400" kern="1200" dirty="0" err="1"/>
            <a:t>Request</a:t>
          </a:r>
          <a:r>
            <a:rPr lang="es-CL" sz="1400" kern="1200" dirty="0"/>
            <a:t>: </a:t>
          </a:r>
          <a:r>
            <a:rPr lang="es-CL" sz="1400" kern="1200" dirty="0" err="1"/>
            <a:t>using</a:t>
          </a:r>
          <a:r>
            <a:rPr lang="es-CL" sz="1400" kern="1200" dirty="0"/>
            <a:t> .</a:t>
          </a:r>
          <a:r>
            <a:rPr lang="es-CL" sz="1400" kern="1200" dirty="0" err="1"/>
            <a:t>json</a:t>
          </a:r>
          <a:r>
            <a:rPr lang="es-CL" sz="1400" kern="1200" dirty="0"/>
            <a:t> </a:t>
          </a:r>
          <a:r>
            <a:rPr lang="es-CL" sz="1400" kern="1200" dirty="0" err="1"/>
            <a:t>format</a:t>
          </a:r>
          <a:endParaRPr lang="es-CL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400" kern="1200" dirty="0" err="1"/>
            <a:t>Parse</a:t>
          </a:r>
          <a:r>
            <a:rPr lang="es-CL" sz="1400" kern="1200" dirty="0"/>
            <a:t>: </a:t>
          </a:r>
          <a:r>
            <a:rPr lang="es-CL" sz="1400" kern="1200" dirty="0" err="1"/>
            <a:t>Create</a:t>
          </a:r>
          <a:r>
            <a:rPr lang="es-CL" sz="1400" kern="1200" dirty="0"/>
            <a:t> </a:t>
          </a:r>
          <a:r>
            <a:rPr lang="es-CL" sz="1400" kern="1200" dirty="0" err="1"/>
            <a:t>DataFrame</a:t>
          </a:r>
          <a:r>
            <a:rPr lang="es-CL" sz="1400" kern="1200" dirty="0"/>
            <a:t> </a:t>
          </a:r>
          <a:r>
            <a:rPr lang="es-CL" sz="1400" kern="1200" dirty="0" err="1"/>
            <a:t>using</a:t>
          </a:r>
          <a:r>
            <a:rPr lang="es-CL" sz="1400" kern="1200" dirty="0"/>
            <a:t> </a:t>
          </a:r>
          <a:r>
            <a:rPr lang="es-CL" sz="1400" kern="1200" dirty="0" err="1"/>
            <a:t>json_normalize</a:t>
          </a:r>
          <a:endParaRPr lang="es-CL" sz="1400" kern="1200" dirty="0"/>
        </a:p>
      </dsp:txBody>
      <dsp:txXfrm>
        <a:off x="3995213" y="119890"/>
        <a:ext cx="5636739" cy="712161"/>
      </dsp:txXfrm>
    </dsp:sp>
    <dsp:sp modelId="{A754EB20-D970-4954-933C-BCA99D4D9543}">
      <dsp:nvSpPr>
        <dsp:cNvPr id="0" name=""/>
        <dsp:cNvSpPr/>
      </dsp:nvSpPr>
      <dsp:spPr>
        <a:xfrm>
          <a:off x="0" y="1196"/>
          <a:ext cx="3995213" cy="9495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SpaceX API REST launch data from launches/past</a:t>
          </a:r>
          <a:endParaRPr lang="es-CL" sz="2400" b="0" kern="1200" dirty="0"/>
        </a:p>
      </dsp:txBody>
      <dsp:txXfrm>
        <a:off x="46353" y="47549"/>
        <a:ext cx="3902507" cy="856842"/>
      </dsp:txXfrm>
    </dsp:sp>
    <dsp:sp modelId="{1A0D3BF9-DBE2-474C-8215-617E885F32B3}">
      <dsp:nvSpPr>
        <dsp:cNvPr id="0" name=""/>
        <dsp:cNvSpPr/>
      </dsp:nvSpPr>
      <dsp:spPr>
        <a:xfrm>
          <a:off x="3995213" y="1045700"/>
          <a:ext cx="5992819" cy="94954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a new </a:t>
          </a:r>
          <a:r>
            <a:rPr lang="en-US" sz="1400" kern="1200" dirty="0" err="1"/>
            <a:t>dataframe</a:t>
          </a:r>
          <a:r>
            <a:rPr lang="en-US" sz="1400" kern="1200" dirty="0"/>
            <a:t> adding data on rockets used, landings made, landing locations and conditions.</a:t>
          </a:r>
          <a:endParaRPr lang="es-CL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400" kern="1200" dirty="0"/>
            <a:t>API </a:t>
          </a:r>
          <a:r>
            <a:rPr lang="es-CL" sz="1400" kern="1200" dirty="0" err="1"/>
            <a:t>Get</a:t>
          </a:r>
          <a:r>
            <a:rPr lang="es-CL" sz="1400" kern="1200" dirty="0"/>
            <a:t> </a:t>
          </a:r>
          <a:r>
            <a:rPr lang="es-CL" sz="1400" kern="1200" dirty="0" err="1"/>
            <a:t>functions</a:t>
          </a:r>
          <a:r>
            <a:rPr lang="es-CL" sz="1400" kern="1200" dirty="0"/>
            <a:t>: </a:t>
          </a:r>
          <a:r>
            <a:rPr lang="es-CL" sz="1400" kern="1200" dirty="0" err="1"/>
            <a:t>getBoosterVersion</a:t>
          </a:r>
          <a:r>
            <a:rPr lang="es-CL" sz="1400" kern="1200" dirty="0"/>
            <a:t>, </a:t>
          </a:r>
          <a:r>
            <a:rPr lang="es-CL" sz="1400" kern="1200" dirty="0" err="1"/>
            <a:t>getLaunchSite</a:t>
          </a:r>
          <a:r>
            <a:rPr lang="es-CL" sz="1400" kern="1200" dirty="0"/>
            <a:t>, </a:t>
          </a:r>
          <a:r>
            <a:rPr lang="es-CL" sz="1400" kern="1200" dirty="0" err="1"/>
            <a:t>getPayloadData</a:t>
          </a:r>
          <a:r>
            <a:rPr lang="es-CL" sz="1400" kern="1200" dirty="0"/>
            <a:t>, </a:t>
          </a:r>
          <a:r>
            <a:rPr lang="es-CL" sz="1400" kern="1200" dirty="0" err="1"/>
            <a:t>getCoreData</a:t>
          </a:r>
          <a:endParaRPr lang="es-CL" sz="1400" kern="1200" dirty="0"/>
        </a:p>
      </dsp:txBody>
      <dsp:txXfrm>
        <a:off x="3995213" y="1164394"/>
        <a:ext cx="5636739" cy="712161"/>
      </dsp:txXfrm>
    </dsp:sp>
    <dsp:sp modelId="{6F64F28D-80C2-4863-B5F4-B265747E18EB}">
      <dsp:nvSpPr>
        <dsp:cNvPr id="0" name=""/>
        <dsp:cNvSpPr/>
      </dsp:nvSpPr>
      <dsp:spPr>
        <a:xfrm>
          <a:off x="0" y="1045700"/>
          <a:ext cx="3995213" cy="9495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kern="1200" dirty="0" err="1"/>
            <a:t>Extract</a:t>
          </a:r>
          <a:r>
            <a:rPr lang="es-CL" sz="2400" kern="1200" dirty="0"/>
            <a:t> </a:t>
          </a:r>
          <a:r>
            <a:rPr lang="es-CL" sz="2400" kern="1200" dirty="0" err="1"/>
            <a:t>information</a:t>
          </a:r>
          <a:r>
            <a:rPr lang="es-CL" sz="2400" kern="1200" dirty="0"/>
            <a:t> </a:t>
          </a:r>
          <a:r>
            <a:rPr lang="es-CL" sz="2400" kern="1200" dirty="0" err="1"/>
            <a:t>via</a:t>
          </a:r>
          <a:r>
            <a:rPr lang="es-CL" sz="2400" kern="1200" dirty="0"/>
            <a:t> GET </a:t>
          </a:r>
          <a:r>
            <a:rPr lang="es-CL" sz="2400" kern="1200" dirty="0" err="1"/>
            <a:t>Request</a:t>
          </a:r>
          <a:r>
            <a:rPr lang="es-CL" sz="2400" kern="1200" dirty="0"/>
            <a:t> </a:t>
          </a:r>
          <a:r>
            <a:rPr lang="es-CL" sz="2400" kern="1200" dirty="0" err="1"/>
            <a:t>from</a:t>
          </a:r>
          <a:r>
            <a:rPr lang="es-CL" sz="2400" kern="1200" dirty="0"/>
            <a:t> /</a:t>
          </a:r>
          <a:r>
            <a:rPr lang="es-CL" sz="2400" kern="1200" dirty="0" err="1"/>
            <a:t>cores</a:t>
          </a:r>
          <a:endParaRPr lang="es-CL" sz="2400" kern="1200" dirty="0"/>
        </a:p>
      </dsp:txBody>
      <dsp:txXfrm>
        <a:off x="46353" y="1092053"/>
        <a:ext cx="3902507" cy="856842"/>
      </dsp:txXfrm>
    </dsp:sp>
    <dsp:sp modelId="{E828B4D5-FF6F-49F6-B32E-2787EDC482CC}">
      <dsp:nvSpPr>
        <dsp:cNvPr id="0" name=""/>
        <dsp:cNvSpPr/>
      </dsp:nvSpPr>
      <dsp:spPr>
        <a:xfrm>
          <a:off x="3995213" y="2090203"/>
          <a:ext cx="5992819" cy="94954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We exclude records of the Falcon 1 rocket</a:t>
          </a:r>
          <a:endParaRPr lang="es-CL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data_falcon9 = data2[data2['BoosterVersion']!='Falcon 1']</a:t>
          </a:r>
          <a:endParaRPr lang="es-CL" sz="1400" kern="1200" dirty="0"/>
        </a:p>
      </dsp:txBody>
      <dsp:txXfrm>
        <a:off x="3995213" y="2208897"/>
        <a:ext cx="5636739" cy="712161"/>
      </dsp:txXfrm>
    </dsp:sp>
    <dsp:sp modelId="{F7CE4CEF-4E72-455E-8D8D-66DE251E6E05}">
      <dsp:nvSpPr>
        <dsp:cNvPr id="0" name=""/>
        <dsp:cNvSpPr/>
      </dsp:nvSpPr>
      <dsp:spPr>
        <a:xfrm>
          <a:off x="0" y="2090203"/>
          <a:ext cx="3995213" cy="9495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kern="1200" dirty="0" err="1"/>
            <a:t>Filtering</a:t>
          </a:r>
          <a:r>
            <a:rPr lang="es-CL" sz="2400" kern="1200" dirty="0"/>
            <a:t> </a:t>
          </a:r>
          <a:r>
            <a:rPr lang="es-CL" sz="2400" kern="1200" dirty="0" err="1"/>
            <a:t>process</a:t>
          </a:r>
          <a:endParaRPr lang="es-CL" sz="2400" kern="1200" dirty="0"/>
        </a:p>
      </dsp:txBody>
      <dsp:txXfrm>
        <a:off x="46353" y="2136556"/>
        <a:ext cx="3902507" cy="856842"/>
      </dsp:txXfrm>
    </dsp:sp>
    <dsp:sp modelId="{10051F05-F04D-4800-99B3-35846D255246}">
      <dsp:nvSpPr>
        <dsp:cNvPr id="0" name=""/>
        <dsp:cNvSpPr/>
      </dsp:nvSpPr>
      <dsp:spPr>
        <a:xfrm>
          <a:off x="3995213" y="3134707"/>
          <a:ext cx="5992819" cy="94954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We replace null values of </a:t>
          </a:r>
          <a:r>
            <a:rPr lang="en-US" sz="1400" kern="1200" dirty="0" err="1"/>
            <a:t>PayloadMass</a:t>
          </a:r>
          <a:r>
            <a:rPr lang="en-US" sz="1400" kern="1200" dirty="0"/>
            <a:t> with the mean of that attribute</a:t>
          </a:r>
          <a:endParaRPr lang="es-CL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mean = data_falcon9["</a:t>
          </a:r>
          <a:r>
            <a:rPr lang="en-US" sz="1400" kern="1200" dirty="0" err="1"/>
            <a:t>PayloadMass</a:t>
          </a:r>
          <a:r>
            <a:rPr lang="en-US" sz="1400" kern="1200" dirty="0"/>
            <a:t>"].mean()</a:t>
          </a:r>
          <a:endParaRPr lang="es-CL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400" kern="1200" dirty="0"/>
            <a:t>data_falcon9["</a:t>
          </a:r>
          <a:r>
            <a:rPr lang="es-CL" sz="1400" kern="1200" dirty="0" err="1"/>
            <a:t>PayloadMass</a:t>
          </a:r>
          <a:r>
            <a:rPr lang="es-CL" sz="1400" kern="1200" dirty="0"/>
            <a:t>"] = data_falcon9["</a:t>
          </a:r>
          <a:r>
            <a:rPr lang="es-CL" sz="1400" kern="1200" dirty="0" err="1"/>
            <a:t>PayloadMass</a:t>
          </a:r>
          <a:r>
            <a:rPr lang="es-CL" sz="1400" kern="1200" dirty="0"/>
            <a:t>"].</a:t>
          </a:r>
          <a:r>
            <a:rPr lang="es-CL" sz="1400" kern="1200" dirty="0" err="1"/>
            <a:t>replace</a:t>
          </a:r>
          <a:r>
            <a:rPr lang="es-CL" sz="1400" kern="1200" dirty="0"/>
            <a:t>(</a:t>
          </a:r>
          <a:r>
            <a:rPr lang="es-CL" sz="1400" kern="1200" dirty="0" err="1"/>
            <a:t>np.nan</a:t>
          </a:r>
          <a:r>
            <a:rPr lang="es-CL" sz="1400" kern="1200" dirty="0"/>
            <a:t>, mean)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L" sz="1400" kern="1200" dirty="0"/>
        </a:p>
      </dsp:txBody>
      <dsp:txXfrm>
        <a:off x="3995213" y="3253401"/>
        <a:ext cx="5636739" cy="712161"/>
      </dsp:txXfrm>
    </dsp:sp>
    <dsp:sp modelId="{2A8811E0-0850-45B8-95D3-6B5A2D115890}">
      <dsp:nvSpPr>
        <dsp:cNvPr id="0" name=""/>
        <dsp:cNvSpPr/>
      </dsp:nvSpPr>
      <dsp:spPr>
        <a:xfrm>
          <a:off x="0" y="3134707"/>
          <a:ext cx="3995213" cy="9495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kern="1200" dirty="0" err="1"/>
            <a:t>Fixing</a:t>
          </a:r>
          <a:r>
            <a:rPr lang="es-CL" sz="2400" kern="1200" dirty="0"/>
            <a:t> </a:t>
          </a:r>
          <a:r>
            <a:rPr lang="es-CL" sz="2400" kern="1200" dirty="0" err="1"/>
            <a:t>some</a:t>
          </a:r>
          <a:r>
            <a:rPr lang="es-CL" sz="2400" kern="1200" dirty="0"/>
            <a:t> </a:t>
          </a:r>
          <a:r>
            <a:rPr lang="es-CL" sz="2400" kern="1200" dirty="0" err="1"/>
            <a:t>null</a:t>
          </a:r>
          <a:r>
            <a:rPr lang="es-CL" sz="2400" kern="1200" dirty="0"/>
            <a:t> </a:t>
          </a:r>
          <a:r>
            <a:rPr lang="es-CL" sz="2400" kern="1200" dirty="0" err="1"/>
            <a:t>values</a:t>
          </a:r>
          <a:endParaRPr lang="es-CL" sz="2400" kern="1200" dirty="0"/>
        </a:p>
      </dsp:txBody>
      <dsp:txXfrm>
        <a:off x="46353" y="3181060"/>
        <a:ext cx="3902507" cy="8568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FD8D4-BD30-4AF9-914A-3C20198F8877}">
      <dsp:nvSpPr>
        <dsp:cNvPr id="0" name=""/>
        <dsp:cNvSpPr/>
      </dsp:nvSpPr>
      <dsp:spPr>
        <a:xfrm>
          <a:off x="3995213" y="0"/>
          <a:ext cx="5992819" cy="127670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400" kern="1200" dirty="0" err="1"/>
            <a:t>Source</a:t>
          </a:r>
          <a:r>
            <a:rPr lang="es-CL" sz="1400" kern="1200" dirty="0"/>
            <a:t>: </a:t>
          </a:r>
          <a:r>
            <a:rPr lang="es-CL" sz="1400" kern="1200" dirty="0">
              <a:solidFill>
                <a:srgbClr val="0948CB"/>
              </a:solidFill>
            </a:rPr>
            <a:t>https://en.wikipedia.org/w/index.php?title=List_of_Falcon_9_and_Falcon_Heavy_launches&amp;oldid=1027686922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400" kern="1200" dirty="0"/>
            <a:t>Python </a:t>
          </a:r>
          <a:r>
            <a:rPr lang="es-CL" sz="1400" kern="1200" dirty="0" err="1"/>
            <a:t>library</a:t>
          </a:r>
          <a:r>
            <a:rPr lang="es-CL" sz="1400" kern="1200" dirty="0"/>
            <a:t>: </a:t>
          </a:r>
          <a:r>
            <a:rPr lang="es-CL" sz="1400" kern="1200" dirty="0" err="1"/>
            <a:t>BeautifulSoap</a:t>
          </a:r>
          <a:r>
            <a:rPr lang="es-CL" sz="1400" kern="1200" dirty="0"/>
            <a:t>.</a:t>
          </a:r>
        </a:p>
      </dsp:txBody>
      <dsp:txXfrm>
        <a:off x="3995213" y="159588"/>
        <a:ext cx="5514055" cy="957528"/>
      </dsp:txXfrm>
    </dsp:sp>
    <dsp:sp modelId="{A754EB20-D970-4954-933C-BCA99D4D9543}">
      <dsp:nvSpPr>
        <dsp:cNvPr id="0" name=""/>
        <dsp:cNvSpPr/>
      </dsp:nvSpPr>
      <dsp:spPr>
        <a:xfrm>
          <a:off x="0" y="0"/>
          <a:ext cx="3995213" cy="12767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Extract a Falcon 9 launch records HTML table from Wikipedia</a:t>
          </a:r>
          <a:endParaRPr lang="es-CL" sz="2400" b="0" kern="1200" dirty="0"/>
        </a:p>
      </dsp:txBody>
      <dsp:txXfrm>
        <a:off x="62324" y="62324"/>
        <a:ext cx="3870565" cy="1152056"/>
      </dsp:txXfrm>
    </dsp:sp>
    <dsp:sp modelId="{1A0D3BF9-DBE2-474C-8215-617E885F32B3}">
      <dsp:nvSpPr>
        <dsp:cNvPr id="0" name=""/>
        <dsp:cNvSpPr/>
      </dsp:nvSpPr>
      <dsp:spPr>
        <a:xfrm>
          <a:off x="3995213" y="1404374"/>
          <a:ext cx="5992819" cy="127670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Request the Falcon9 Launch Wiki page from previous URL</a:t>
          </a:r>
          <a:endParaRPr lang="es-CL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Extract all column/variable names from the HTML table header</a:t>
          </a:r>
          <a:r>
            <a:rPr lang="en-US" sz="1400" b="0" kern="1200" dirty="0"/>
            <a:t>.</a:t>
          </a:r>
          <a:endParaRPr lang="es-CL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Create a data frame by parsing the launch HTML tables</a:t>
          </a:r>
          <a:endParaRPr lang="es-CL" sz="1400" b="0" kern="1200" dirty="0"/>
        </a:p>
      </dsp:txBody>
      <dsp:txXfrm>
        <a:off x="3995213" y="1563962"/>
        <a:ext cx="5514055" cy="957528"/>
      </dsp:txXfrm>
    </dsp:sp>
    <dsp:sp modelId="{6F64F28D-80C2-4863-B5F4-B265747E18EB}">
      <dsp:nvSpPr>
        <dsp:cNvPr id="0" name=""/>
        <dsp:cNvSpPr/>
      </dsp:nvSpPr>
      <dsp:spPr>
        <a:xfrm>
          <a:off x="0" y="1404374"/>
          <a:ext cx="3995213" cy="12767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Parse the table and convert it into a Pandas data frame</a:t>
          </a:r>
          <a:endParaRPr lang="es-CL" sz="2400" kern="1200" dirty="0"/>
        </a:p>
      </dsp:txBody>
      <dsp:txXfrm>
        <a:off x="62324" y="1466698"/>
        <a:ext cx="3870565" cy="1152056"/>
      </dsp:txXfrm>
    </dsp:sp>
    <dsp:sp modelId="{E828B4D5-FF6F-49F6-B32E-2787EDC482CC}">
      <dsp:nvSpPr>
        <dsp:cNvPr id="0" name=""/>
        <dsp:cNvSpPr/>
      </dsp:nvSpPr>
      <dsp:spPr>
        <a:xfrm>
          <a:off x="3995213" y="2808748"/>
          <a:ext cx="5992819" cy="127670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Export </a:t>
          </a:r>
          <a:r>
            <a:rPr lang="en-US" sz="1400" kern="1200" dirty="0" err="1"/>
            <a:t>DataFrame</a:t>
          </a:r>
          <a:r>
            <a:rPr lang="en-US" sz="1400" kern="1200" dirty="0"/>
            <a:t> to file in .</a:t>
          </a:r>
          <a:r>
            <a:rPr lang="en-US" sz="1400" kern="1200" dirty="0" err="1"/>
            <a:t>cvs</a:t>
          </a:r>
          <a:r>
            <a:rPr lang="en-US" sz="1400" kern="1200" dirty="0"/>
            <a:t> format, for use in subsequent processes.</a:t>
          </a:r>
          <a:endParaRPr lang="es-CL" sz="1400" kern="1200" dirty="0"/>
        </a:p>
      </dsp:txBody>
      <dsp:txXfrm>
        <a:off x="3995213" y="2968336"/>
        <a:ext cx="5514055" cy="957528"/>
      </dsp:txXfrm>
    </dsp:sp>
    <dsp:sp modelId="{F7CE4CEF-4E72-455E-8D8D-66DE251E6E05}">
      <dsp:nvSpPr>
        <dsp:cNvPr id="0" name=""/>
        <dsp:cNvSpPr/>
      </dsp:nvSpPr>
      <dsp:spPr>
        <a:xfrm>
          <a:off x="0" y="2808748"/>
          <a:ext cx="3995213" cy="12767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kern="1200" dirty="0" err="1"/>
            <a:t>Save</a:t>
          </a:r>
          <a:r>
            <a:rPr lang="es-CL" sz="2400" kern="1200" dirty="0"/>
            <a:t> </a:t>
          </a:r>
          <a:r>
            <a:rPr lang="es-CL" sz="2400" kern="1200" dirty="0" err="1"/>
            <a:t>DataFrame</a:t>
          </a:r>
          <a:r>
            <a:rPr lang="es-CL" sz="2400" kern="1200" dirty="0"/>
            <a:t> </a:t>
          </a:r>
          <a:r>
            <a:rPr lang="es-CL" sz="2400" kern="1200" dirty="0" err="1"/>
            <a:t>into</a:t>
          </a:r>
          <a:r>
            <a:rPr lang="es-CL" sz="2400" kern="1200" dirty="0"/>
            <a:t> .</a:t>
          </a:r>
          <a:r>
            <a:rPr lang="es-CL" sz="2400" kern="1200" dirty="0" err="1"/>
            <a:t>cvs</a:t>
          </a:r>
          <a:r>
            <a:rPr lang="es-CL" sz="2400" kern="1200" dirty="0"/>
            <a:t> file</a:t>
          </a:r>
        </a:p>
      </dsp:txBody>
      <dsp:txXfrm>
        <a:off x="62324" y="2871072"/>
        <a:ext cx="3870565" cy="11520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FD8D4-BD30-4AF9-914A-3C20198F8877}">
      <dsp:nvSpPr>
        <dsp:cNvPr id="0" name=""/>
        <dsp:cNvSpPr/>
      </dsp:nvSpPr>
      <dsp:spPr>
        <a:xfrm>
          <a:off x="3995213" y="0"/>
          <a:ext cx="5992819" cy="127670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400" kern="1200" dirty="0" err="1"/>
            <a:t>Source</a:t>
          </a:r>
          <a:r>
            <a:rPr lang="es-CL" sz="1400" kern="1200" dirty="0"/>
            <a:t>:  </a:t>
          </a:r>
          <a:r>
            <a:rPr lang="es-CL" sz="1400" b="0" kern="1200" dirty="0">
              <a:solidFill>
                <a:srgbClr val="0948CB"/>
              </a:solidFill>
            </a:rPr>
            <a:t>https://cf-courses-data.s3.us.cloud-object-storage.appdomain.cloud/IBM-DS0321EN-SkillsNetwork/datasets/dataset_part_1.csv</a:t>
          </a:r>
          <a:endParaRPr lang="es-CL" sz="1400" kern="1200" dirty="0">
            <a:solidFill>
              <a:srgbClr val="0948CB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400" kern="1200" dirty="0"/>
            <a:t>Python </a:t>
          </a:r>
          <a:r>
            <a:rPr lang="es-CL" sz="1400" kern="1200" dirty="0" err="1"/>
            <a:t>library</a:t>
          </a:r>
          <a:r>
            <a:rPr lang="es-CL" sz="1400" kern="1200" dirty="0"/>
            <a:t>: Pandas and </a:t>
          </a:r>
          <a:r>
            <a:rPr lang="es-CL" sz="1400" kern="1200" dirty="0" err="1"/>
            <a:t>Numpy</a:t>
          </a:r>
          <a:endParaRPr lang="es-CL" sz="1400" kern="1200" dirty="0"/>
        </a:p>
      </dsp:txBody>
      <dsp:txXfrm>
        <a:off x="3995213" y="159588"/>
        <a:ext cx="5514055" cy="957528"/>
      </dsp:txXfrm>
    </dsp:sp>
    <dsp:sp modelId="{A754EB20-D970-4954-933C-BCA99D4D9543}">
      <dsp:nvSpPr>
        <dsp:cNvPr id="0" name=""/>
        <dsp:cNvSpPr/>
      </dsp:nvSpPr>
      <dsp:spPr>
        <a:xfrm>
          <a:off x="0" y="0"/>
          <a:ext cx="3995213" cy="12767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Perform exploratory Data Analysis and determine Training Labels</a:t>
          </a:r>
          <a:endParaRPr lang="es-CL" sz="2400" b="0" kern="1200" dirty="0"/>
        </a:p>
      </dsp:txBody>
      <dsp:txXfrm>
        <a:off x="62324" y="62324"/>
        <a:ext cx="3870565" cy="1152056"/>
      </dsp:txXfrm>
    </dsp:sp>
    <dsp:sp modelId="{1A0D3BF9-DBE2-474C-8215-617E885F32B3}">
      <dsp:nvSpPr>
        <dsp:cNvPr id="0" name=""/>
        <dsp:cNvSpPr/>
      </dsp:nvSpPr>
      <dsp:spPr>
        <a:xfrm>
          <a:off x="3995213" y="1404374"/>
          <a:ext cx="5992819" cy="127670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Calculate the number of launches on each site.</a:t>
          </a:r>
          <a:endParaRPr lang="es-CL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Calculate the number and occurrence of each orbit.</a:t>
          </a:r>
          <a:endParaRPr lang="es-CL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Calculate the number and </a:t>
          </a:r>
          <a:r>
            <a:rPr lang="en-US" sz="1400" b="0" i="0" kern="1200" dirty="0" err="1"/>
            <a:t>occurence</a:t>
          </a:r>
          <a:r>
            <a:rPr lang="en-US" sz="1400" b="0" i="0" kern="1200" dirty="0"/>
            <a:t> of mission outcome of the orbits.</a:t>
          </a:r>
          <a:endParaRPr lang="es-CL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Create a landing outcome label from Outcome column.</a:t>
          </a:r>
          <a:endParaRPr lang="es-CL" sz="1400" b="0" kern="1200" dirty="0"/>
        </a:p>
      </dsp:txBody>
      <dsp:txXfrm>
        <a:off x="3995213" y="1563962"/>
        <a:ext cx="5514055" cy="957528"/>
      </dsp:txXfrm>
    </dsp:sp>
    <dsp:sp modelId="{6F64F28D-80C2-4863-B5F4-B265747E18EB}">
      <dsp:nvSpPr>
        <dsp:cNvPr id="0" name=""/>
        <dsp:cNvSpPr/>
      </dsp:nvSpPr>
      <dsp:spPr>
        <a:xfrm>
          <a:off x="0" y="1404374"/>
          <a:ext cx="3995213" cy="12767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b="0" i="0" kern="1200" dirty="0"/>
            <a:t>Data </a:t>
          </a:r>
          <a:r>
            <a:rPr lang="es-CL" sz="2400" b="0" i="0" kern="1200" dirty="0" err="1"/>
            <a:t>Analysis</a:t>
          </a:r>
          <a:endParaRPr lang="es-CL" sz="2400" b="0" kern="1200" dirty="0"/>
        </a:p>
      </dsp:txBody>
      <dsp:txXfrm>
        <a:off x="62324" y="1466698"/>
        <a:ext cx="3870565" cy="1152056"/>
      </dsp:txXfrm>
    </dsp:sp>
    <dsp:sp modelId="{E828B4D5-FF6F-49F6-B32E-2787EDC482CC}">
      <dsp:nvSpPr>
        <dsp:cNvPr id="0" name=""/>
        <dsp:cNvSpPr/>
      </dsp:nvSpPr>
      <dsp:spPr>
        <a:xfrm>
          <a:off x="3995213" y="2808748"/>
          <a:ext cx="5992819" cy="127670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Export </a:t>
          </a:r>
          <a:r>
            <a:rPr lang="en-US" sz="1400" kern="1200" dirty="0" err="1"/>
            <a:t>DataFrame</a:t>
          </a:r>
          <a:r>
            <a:rPr lang="en-US" sz="1400" kern="1200" dirty="0"/>
            <a:t> to file in .</a:t>
          </a:r>
          <a:r>
            <a:rPr lang="en-US" sz="1400" kern="1200" dirty="0" err="1"/>
            <a:t>cvs</a:t>
          </a:r>
          <a:r>
            <a:rPr lang="en-US" sz="1400" kern="1200" dirty="0"/>
            <a:t> format, for use in subsequent processes.</a:t>
          </a:r>
          <a:endParaRPr lang="es-CL" sz="1400" kern="1200" dirty="0"/>
        </a:p>
      </dsp:txBody>
      <dsp:txXfrm>
        <a:off x="3995213" y="2968336"/>
        <a:ext cx="5514055" cy="957528"/>
      </dsp:txXfrm>
    </dsp:sp>
    <dsp:sp modelId="{F7CE4CEF-4E72-455E-8D8D-66DE251E6E05}">
      <dsp:nvSpPr>
        <dsp:cNvPr id="0" name=""/>
        <dsp:cNvSpPr/>
      </dsp:nvSpPr>
      <dsp:spPr>
        <a:xfrm>
          <a:off x="0" y="2808748"/>
          <a:ext cx="3995213" cy="12767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kern="1200" dirty="0" err="1"/>
            <a:t>Save</a:t>
          </a:r>
          <a:r>
            <a:rPr lang="es-CL" sz="2400" kern="1200" dirty="0"/>
            <a:t> </a:t>
          </a:r>
          <a:r>
            <a:rPr lang="es-CL" sz="2400" kern="1200" dirty="0" err="1"/>
            <a:t>DataFrame</a:t>
          </a:r>
          <a:r>
            <a:rPr lang="es-CL" sz="2400" kern="1200" dirty="0"/>
            <a:t> </a:t>
          </a:r>
          <a:r>
            <a:rPr lang="es-CL" sz="2400" kern="1200" dirty="0" err="1"/>
            <a:t>into</a:t>
          </a:r>
          <a:r>
            <a:rPr lang="es-CL" sz="2400" kern="1200" dirty="0"/>
            <a:t> .</a:t>
          </a:r>
          <a:r>
            <a:rPr lang="es-CL" sz="2400" kern="1200" dirty="0" err="1"/>
            <a:t>cvs</a:t>
          </a:r>
          <a:r>
            <a:rPr lang="es-CL" sz="2400" kern="1200" dirty="0"/>
            <a:t> file</a:t>
          </a:r>
        </a:p>
      </dsp:txBody>
      <dsp:txXfrm>
        <a:off x="62324" y="2871072"/>
        <a:ext cx="3870565" cy="11520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FD8D4-BD30-4AF9-914A-3C20198F8877}">
      <dsp:nvSpPr>
        <dsp:cNvPr id="0" name=""/>
        <dsp:cNvSpPr/>
      </dsp:nvSpPr>
      <dsp:spPr>
        <a:xfrm>
          <a:off x="4178964" y="1536"/>
          <a:ext cx="6268446" cy="59184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400" b="0" kern="1200" dirty="0" err="1"/>
            <a:t>Two</a:t>
          </a:r>
          <a:r>
            <a:rPr lang="es-CL" sz="1400" b="0" kern="1200" dirty="0"/>
            <a:t> data file: dataset_part_2.csv - dataset_part_3.csv.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Create a NumPy array (</a:t>
          </a:r>
          <a:r>
            <a:rPr lang="en-US" sz="1400" b="1" i="0" kern="1200" dirty="0"/>
            <a:t>Class</a:t>
          </a:r>
          <a:r>
            <a:rPr lang="en-US" sz="1400" b="0" i="0" kern="1200" dirty="0"/>
            <a:t> column).</a:t>
          </a:r>
          <a:endParaRPr lang="es-CL" sz="1400" b="0" kern="1200" dirty="0"/>
        </a:p>
      </dsp:txBody>
      <dsp:txXfrm>
        <a:off x="4178964" y="75516"/>
        <a:ext cx="6046505" cy="443883"/>
      </dsp:txXfrm>
    </dsp:sp>
    <dsp:sp modelId="{A754EB20-D970-4954-933C-BCA99D4D9543}">
      <dsp:nvSpPr>
        <dsp:cNvPr id="0" name=""/>
        <dsp:cNvSpPr/>
      </dsp:nvSpPr>
      <dsp:spPr>
        <a:xfrm>
          <a:off x="0" y="1536"/>
          <a:ext cx="4178964" cy="5918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b="0" i="0" kern="1200" dirty="0"/>
            <a:t>Load </a:t>
          </a:r>
          <a:r>
            <a:rPr lang="es-CL" sz="2000" b="0" i="0" kern="1200" dirty="0" err="1"/>
            <a:t>dataframe</a:t>
          </a:r>
          <a:endParaRPr lang="es-CL" sz="2000" b="0" kern="1200" dirty="0"/>
        </a:p>
      </dsp:txBody>
      <dsp:txXfrm>
        <a:off x="28891" y="30427"/>
        <a:ext cx="4121182" cy="534061"/>
      </dsp:txXfrm>
    </dsp:sp>
    <dsp:sp modelId="{FCDFAC82-1DE7-4413-9CF0-299B4E53E5A7}">
      <dsp:nvSpPr>
        <dsp:cNvPr id="0" name=""/>
        <dsp:cNvSpPr/>
      </dsp:nvSpPr>
      <dsp:spPr>
        <a:xfrm>
          <a:off x="4178964" y="652565"/>
          <a:ext cx="6268446" cy="59184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Function to change vectors into a better representation for later estimators.</a:t>
          </a:r>
          <a:endParaRPr lang="es-CL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400" b="0" kern="1200" dirty="0" err="1"/>
            <a:t>preprocessing.StandardScaler</a:t>
          </a:r>
          <a:r>
            <a:rPr lang="es-CL" sz="1400" b="0" kern="1200" dirty="0"/>
            <a:t>().</a:t>
          </a:r>
          <a:r>
            <a:rPr lang="es-CL" sz="1400" b="0" kern="1200" dirty="0" err="1"/>
            <a:t>fit</a:t>
          </a:r>
          <a:r>
            <a:rPr lang="es-CL" sz="1400" b="0" kern="1200" dirty="0"/>
            <a:t>(X).</a:t>
          </a:r>
          <a:r>
            <a:rPr lang="es-CL" sz="1400" b="0" kern="1200" dirty="0" err="1"/>
            <a:t>transform</a:t>
          </a:r>
          <a:r>
            <a:rPr lang="es-CL" sz="1400" b="0" kern="1200" dirty="0"/>
            <a:t>(X).</a:t>
          </a:r>
        </a:p>
      </dsp:txBody>
      <dsp:txXfrm>
        <a:off x="4178964" y="726545"/>
        <a:ext cx="6046505" cy="443883"/>
      </dsp:txXfrm>
    </dsp:sp>
    <dsp:sp modelId="{42717E7A-93EC-4578-8952-558B60D27998}">
      <dsp:nvSpPr>
        <dsp:cNvPr id="0" name=""/>
        <dsp:cNvSpPr/>
      </dsp:nvSpPr>
      <dsp:spPr>
        <a:xfrm>
          <a:off x="0" y="606472"/>
          <a:ext cx="4178964" cy="5918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L" sz="2000" b="0" i="0" kern="1200" dirty="0" err="1"/>
            <a:t>Standardize</a:t>
          </a:r>
          <a:r>
            <a:rPr lang="es-CL" sz="2000" b="0" i="0" kern="1200" dirty="0"/>
            <a:t> data</a:t>
          </a:r>
          <a:endParaRPr lang="es-CL" sz="2000" b="0" kern="1200" dirty="0"/>
        </a:p>
      </dsp:txBody>
      <dsp:txXfrm>
        <a:off x="28891" y="635363"/>
        <a:ext cx="4121182" cy="534061"/>
      </dsp:txXfrm>
    </dsp:sp>
    <dsp:sp modelId="{4210A31E-BC08-4E9C-9CE9-586550669585}">
      <dsp:nvSpPr>
        <dsp:cNvPr id="0" name=""/>
        <dsp:cNvSpPr/>
      </dsp:nvSpPr>
      <dsp:spPr>
        <a:xfrm>
          <a:off x="4178964" y="1303593"/>
          <a:ext cx="6268446" cy="59184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Split data:  training data (80%) and test data  (20%).</a:t>
          </a:r>
          <a:endParaRPr lang="es-CL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Function used: </a:t>
          </a:r>
          <a:r>
            <a:rPr lang="en-US" sz="1400" b="1" kern="1200" dirty="0" err="1"/>
            <a:t>train_test_split</a:t>
          </a:r>
          <a:r>
            <a:rPr lang="en-US" sz="1400" kern="1200" dirty="0"/>
            <a:t>, with </a:t>
          </a:r>
          <a:r>
            <a:rPr lang="en-US" sz="1400" kern="1200" dirty="0" err="1"/>
            <a:t>test_size</a:t>
          </a:r>
          <a:r>
            <a:rPr lang="en-US" sz="1400" kern="1200" dirty="0"/>
            <a:t>=0.2, and </a:t>
          </a:r>
          <a:r>
            <a:rPr lang="en-US" sz="1400" kern="1200" dirty="0" err="1"/>
            <a:t>random_state</a:t>
          </a:r>
          <a:r>
            <a:rPr lang="en-US" sz="1400" kern="1200" dirty="0"/>
            <a:t>=2).</a:t>
          </a:r>
          <a:endParaRPr lang="es-CL" sz="1400" kern="1200" dirty="0"/>
        </a:p>
      </dsp:txBody>
      <dsp:txXfrm>
        <a:off x="4178964" y="1377573"/>
        <a:ext cx="6046505" cy="443883"/>
      </dsp:txXfrm>
    </dsp:sp>
    <dsp:sp modelId="{50E3A0C0-AC5A-4ECB-BDA0-0118AB418405}">
      <dsp:nvSpPr>
        <dsp:cNvPr id="0" name=""/>
        <dsp:cNvSpPr/>
      </dsp:nvSpPr>
      <dsp:spPr>
        <a:xfrm>
          <a:off x="0" y="1303593"/>
          <a:ext cx="4178964" cy="5918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kern="1200" dirty="0"/>
            <a:t>Split: training data and test data</a:t>
          </a:r>
          <a:endParaRPr lang="es-CL" sz="2000" b="0" kern="1200" dirty="0"/>
        </a:p>
      </dsp:txBody>
      <dsp:txXfrm>
        <a:off x="28891" y="1332484"/>
        <a:ext cx="4121182" cy="534061"/>
      </dsp:txXfrm>
    </dsp:sp>
    <dsp:sp modelId="{1A0D3BF9-DBE2-474C-8215-617E885F32B3}">
      <dsp:nvSpPr>
        <dsp:cNvPr id="0" name=""/>
        <dsp:cNvSpPr/>
      </dsp:nvSpPr>
      <dsp:spPr>
        <a:xfrm>
          <a:off x="4185085" y="1936031"/>
          <a:ext cx="6262325" cy="89583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400" kern="1200" dirty="0" err="1"/>
            <a:t>Evaluated</a:t>
          </a:r>
          <a:r>
            <a:rPr lang="es-CL" sz="1400" kern="1200" dirty="0"/>
            <a:t> </a:t>
          </a:r>
          <a:r>
            <a:rPr lang="es-CL" sz="1400" kern="1200" dirty="0" err="1"/>
            <a:t>method</a:t>
          </a:r>
          <a:r>
            <a:rPr lang="es-CL" sz="1400" kern="1200" dirty="0"/>
            <a:t> </a:t>
          </a:r>
          <a:r>
            <a:rPr lang="es-CL" sz="1400" b="1" kern="1200" dirty="0" err="1"/>
            <a:t>byGridSearchCV</a:t>
          </a:r>
          <a:r>
            <a:rPr lang="es-CL" sz="1400" kern="1200" dirty="0"/>
            <a:t> : </a:t>
          </a:r>
          <a:r>
            <a:rPr lang="es-CL" sz="1400" kern="1200" dirty="0" err="1"/>
            <a:t>lr</a:t>
          </a:r>
          <a:r>
            <a:rPr lang="es-CL" sz="1400" kern="1200" dirty="0"/>
            <a:t>, SVM, </a:t>
          </a:r>
          <a:r>
            <a:rPr lang="es-CL" sz="1400" kern="1200" dirty="0" err="1"/>
            <a:t>tree</a:t>
          </a:r>
          <a:r>
            <a:rPr lang="es-CL" sz="1400" kern="1200" dirty="0"/>
            <a:t> and KNN.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400" kern="1200" dirty="0" err="1"/>
            <a:t>Criteria</a:t>
          </a:r>
          <a:r>
            <a:rPr lang="es-CL" sz="1400" kern="1200" dirty="0"/>
            <a:t>: </a:t>
          </a:r>
          <a:r>
            <a:rPr lang="es-CL" sz="1400" kern="1200" dirty="0" err="1"/>
            <a:t>validation</a:t>
          </a:r>
          <a:r>
            <a:rPr lang="es-CL" sz="1400" kern="1200" dirty="0"/>
            <a:t> </a:t>
          </a:r>
          <a:r>
            <a:rPr lang="es-CL" sz="1400" kern="1200" dirty="0" err="1"/>
            <a:t>accuracy</a:t>
          </a:r>
          <a:r>
            <a:rPr lang="es-CL" sz="1400" kern="1200" dirty="0"/>
            <a:t> (</a:t>
          </a:r>
          <a:r>
            <a:rPr lang="es-CL" sz="1400" b="1" kern="1200" dirty="0" err="1"/>
            <a:t>best_score</a:t>
          </a:r>
          <a:r>
            <a:rPr lang="es-CL" sz="1400" kern="1200" dirty="0"/>
            <a:t>_), </a:t>
          </a:r>
          <a:r>
            <a:rPr lang="en-US" sz="1400" b="0" i="0" kern="1200" dirty="0"/>
            <a:t>accuracy on test data</a:t>
          </a:r>
          <a:r>
            <a:rPr lang="en-US" sz="1400" b="1" i="0" kern="1200" dirty="0"/>
            <a:t>(.score</a:t>
          </a:r>
          <a:r>
            <a:rPr lang="en-US" sz="1400" b="0" i="0" kern="1200" dirty="0"/>
            <a:t>), and plot </a:t>
          </a:r>
          <a:r>
            <a:rPr lang="es-CL" sz="1400" b="0" i="0" kern="1200" dirty="0" err="1"/>
            <a:t>confusion</a:t>
          </a:r>
          <a:r>
            <a:rPr lang="es-CL" sz="1400" b="0" i="0" kern="1200" dirty="0"/>
            <a:t> </a:t>
          </a:r>
          <a:r>
            <a:rPr lang="es-CL" sz="1400" b="0" i="0" kern="1200" dirty="0" err="1"/>
            <a:t>matrix</a:t>
          </a:r>
          <a:r>
            <a:rPr lang="es-CL" sz="1400" b="0" i="0" kern="1200" dirty="0"/>
            <a:t>(</a:t>
          </a:r>
          <a:r>
            <a:rPr lang="es-CL" sz="1400" b="1" i="0" kern="1200" dirty="0" err="1"/>
            <a:t>plot_confusion_matrix</a:t>
          </a:r>
          <a:r>
            <a:rPr lang="es-CL" sz="1400" b="0" i="0" kern="1200" dirty="0"/>
            <a:t>).</a:t>
          </a:r>
          <a:endParaRPr lang="es-CL" sz="1400" kern="1200" dirty="0"/>
        </a:p>
      </dsp:txBody>
      <dsp:txXfrm>
        <a:off x="4185085" y="2048010"/>
        <a:ext cx="5926388" cy="671874"/>
      </dsp:txXfrm>
    </dsp:sp>
    <dsp:sp modelId="{6F64F28D-80C2-4863-B5F4-B265747E18EB}">
      <dsp:nvSpPr>
        <dsp:cNvPr id="0" name=""/>
        <dsp:cNvSpPr/>
      </dsp:nvSpPr>
      <dsp:spPr>
        <a:xfrm>
          <a:off x="5101" y="2106615"/>
          <a:ext cx="4174883" cy="5918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Find the method performs best, using test data</a:t>
          </a:r>
          <a:endParaRPr lang="es-CL" sz="2000" kern="1200" dirty="0"/>
        </a:p>
      </dsp:txBody>
      <dsp:txXfrm>
        <a:off x="33992" y="2135506"/>
        <a:ext cx="4117101" cy="5340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92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83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98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2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4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1729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26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069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167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90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José Ramírez Cabello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December - 2023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9682" y="5896753"/>
            <a:ext cx="10515600" cy="6592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code: </a:t>
            </a:r>
            <a:r>
              <a:rPr lang="en-US" sz="2200" dirty="0">
                <a:solidFill>
                  <a:srgbClr val="0948CB"/>
                </a:solidFill>
                <a:latin typeface="Abadi" panose="020B0604020104020204" pitchFamily="34" charset="0"/>
              </a:rPr>
              <a:t>https://github.com/agrofacilchile/SpaceX_capstone_project_jrrc/blob/main/jupyter-labs-webscraping_lab_jrrc.ipynb</a:t>
            </a:r>
            <a:endParaRPr lang="en-US" dirty="0">
              <a:solidFill>
                <a:srgbClr val="0948CB"/>
              </a:solidFill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Data Collection – Scraping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7F92067-9D77-9B4D-C51C-4BC018F43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7875942"/>
              </p:ext>
            </p:extLst>
          </p:nvPr>
        </p:nvGraphicFramePr>
        <p:xfrm>
          <a:off x="906389" y="1453198"/>
          <a:ext cx="9988033" cy="4085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698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9682" y="5896753"/>
            <a:ext cx="10515600" cy="6592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code: </a:t>
            </a:r>
            <a:r>
              <a:rPr lang="en-US" sz="2200" dirty="0">
                <a:solidFill>
                  <a:srgbClr val="0948CB"/>
                </a:solidFill>
                <a:latin typeface="Abadi" panose="020B0604020104020204" pitchFamily="34" charset="0"/>
              </a:rPr>
              <a:t>https://github.com/agrofacilchile/SpaceX_capstone_project_jrrc/blob/main/labs-jupyter-spacex-Data%20wrangling_lab_jrrc.ipynb</a:t>
            </a:r>
            <a:endParaRPr lang="en-US" dirty="0">
              <a:solidFill>
                <a:srgbClr val="0948CB"/>
              </a:solidFill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Data Wrangling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7F92067-9D77-9B4D-C51C-4BC018F43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555467"/>
              </p:ext>
            </p:extLst>
          </p:nvPr>
        </p:nvGraphicFramePr>
        <p:xfrm>
          <a:off x="906389" y="1453198"/>
          <a:ext cx="9988033" cy="4085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55788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EDA with Data Visualization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6FC7597-56BC-AFD2-39FD-4C9A53019105}"/>
              </a:ext>
            </a:extLst>
          </p:cNvPr>
          <p:cNvSpPr txBox="1">
            <a:spLocks/>
          </p:cNvSpPr>
          <p:nvPr/>
        </p:nvSpPr>
        <p:spPr>
          <a:xfrm>
            <a:off x="679682" y="5896753"/>
            <a:ext cx="10515600" cy="6592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Source code: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948C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https://github.com/agrofacilchile/SpaceX_capstone_project_jrrc/blob/main/jupyter-labs-eda-dataviz_lab_jrrc.ipynb.jupyterlite.ipynb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948C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0CF90CC9-DBCB-2D89-79CE-6CF116DD0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027815"/>
              </p:ext>
            </p:extLst>
          </p:nvPr>
        </p:nvGraphicFramePr>
        <p:xfrm>
          <a:off x="770011" y="1346836"/>
          <a:ext cx="10687961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22">
                  <a:extLst>
                    <a:ext uri="{9D8B030D-6E8A-4147-A177-3AD203B41FA5}">
                      <a16:colId xmlns:a16="http://schemas.microsoft.com/office/drawing/2014/main" val="1863777679"/>
                    </a:ext>
                  </a:extLst>
                </a:gridCol>
                <a:gridCol w="2084485">
                  <a:extLst>
                    <a:ext uri="{9D8B030D-6E8A-4147-A177-3AD203B41FA5}">
                      <a16:colId xmlns:a16="http://schemas.microsoft.com/office/drawing/2014/main" val="899612754"/>
                    </a:ext>
                  </a:extLst>
                </a:gridCol>
                <a:gridCol w="6996254">
                  <a:extLst>
                    <a:ext uri="{9D8B030D-6E8A-4147-A177-3AD203B41FA5}">
                      <a16:colId xmlns:a16="http://schemas.microsoft.com/office/drawing/2014/main" val="3447123678"/>
                    </a:ext>
                  </a:extLst>
                </a:gridCol>
              </a:tblGrid>
              <a:tr h="342035">
                <a:tc>
                  <a:txBody>
                    <a:bodyPr/>
                    <a:lstStyle/>
                    <a:p>
                      <a:pPr algn="ctr"/>
                      <a:r>
                        <a:rPr lang="es-CL" dirty="0" err="1"/>
                        <a:t>Type</a:t>
                      </a:r>
                      <a:r>
                        <a:rPr lang="es-CL" dirty="0"/>
                        <a:t>  Chart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Use </a:t>
                      </a:r>
                      <a:r>
                        <a:rPr lang="es-CL" dirty="0" err="1"/>
                        <a:t>descriptions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4207"/>
                  </a:ext>
                </a:extLst>
              </a:tr>
              <a:tr h="535877">
                <a:tc>
                  <a:txBody>
                    <a:bodyPr/>
                    <a:lstStyle/>
                    <a:p>
                      <a:r>
                        <a:rPr lang="es-CL" sz="1600" dirty="0" err="1"/>
                        <a:t>Scatter</a:t>
                      </a:r>
                      <a:r>
                        <a:rPr lang="es-CL" sz="1600" dirty="0"/>
                        <a:t> </a:t>
                      </a:r>
                      <a:r>
                        <a:rPr lang="es-CL" sz="1600" dirty="0" err="1"/>
                        <a:t>point</a:t>
                      </a:r>
                      <a:endParaRPr lang="es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FlightNumber</a:t>
                      </a:r>
                      <a:r>
                        <a:rPr lang="en-US" sz="1600" dirty="0"/>
                        <a:t> vs Payload</a:t>
                      </a:r>
                      <a:endParaRPr lang="es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See how the </a:t>
                      </a:r>
                      <a:r>
                        <a:rPr lang="en-US" sz="1600" dirty="0" err="1"/>
                        <a:t>FlightNumber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and </a:t>
                      </a:r>
                      <a:r>
                        <a:rPr lang="en-US" sz="1600" dirty="0"/>
                        <a:t>Payload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variables would affect the launch outcome.</a:t>
                      </a:r>
                      <a:endParaRPr lang="es-C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784085"/>
                  </a:ext>
                </a:extLst>
              </a:tr>
              <a:tr h="535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 err="1"/>
                        <a:t>Scatter</a:t>
                      </a:r>
                      <a:r>
                        <a:rPr lang="es-CL" sz="1600" dirty="0"/>
                        <a:t> </a:t>
                      </a:r>
                      <a:r>
                        <a:rPr lang="es-CL" sz="1600" dirty="0" err="1"/>
                        <a:t>point</a:t>
                      </a:r>
                      <a:endParaRPr lang="es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600" dirty="0" err="1"/>
                        <a:t>FlightNumber</a:t>
                      </a:r>
                      <a:r>
                        <a:rPr lang="es-CL" sz="1600" b="0" i="0" dirty="0">
                          <a:effectLst/>
                          <a:latin typeface="-apple-system"/>
                        </a:rPr>
                        <a:t> vs </a:t>
                      </a:r>
                    </a:p>
                    <a:p>
                      <a:r>
                        <a:rPr lang="es-CL" sz="1600" dirty="0" err="1"/>
                        <a:t>LaunchSite</a:t>
                      </a:r>
                      <a:endParaRPr lang="es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It allows you to relate the number of launches per site and the success rate.</a:t>
                      </a:r>
                      <a:endParaRPr lang="es-C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047568"/>
                  </a:ext>
                </a:extLst>
              </a:tr>
              <a:tr h="535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 err="1"/>
                        <a:t>Scatter</a:t>
                      </a:r>
                      <a:r>
                        <a:rPr lang="es-CL" sz="1600" dirty="0"/>
                        <a:t> </a:t>
                      </a:r>
                      <a:r>
                        <a:rPr lang="es-CL" sz="1600" dirty="0" err="1"/>
                        <a:t>point</a:t>
                      </a:r>
                      <a:endParaRPr lang="es-CL" sz="1600" dirty="0"/>
                    </a:p>
                    <a:p>
                      <a:endParaRPr lang="es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 err="1"/>
                        <a:t>LaunchSite</a:t>
                      </a:r>
                      <a:r>
                        <a:rPr lang="es-CL" sz="1600" dirty="0"/>
                        <a:t> vs </a:t>
                      </a:r>
                      <a:r>
                        <a:rPr lang="en-US" sz="1600" dirty="0"/>
                        <a:t>Payload</a:t>
                      </a:r>
                      <a:endParaRPr lang="es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 can observe if there is any relationship between launch sites and their payload mass.</a:t>
                      </a:r>
                      <a:endParaRPr lang="es-C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21197"/>
                  </a:ext>
                </a:extLst>
              </a:tr>
              <a:tr h="535877">
                <a:tc>
                  <a:txBody>
                    <a:bodyPr/>
                    <a:lstStyle/>
                    <a:p>
                      <a:r>
                        <a:rPr lang="es-CL" sz="1600" dirty="0"/>
                        <a:t>Bar chart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600" dirty="0" err="1"/>
                        <a:t>Orbit</a:t>
                      </a:r>
                      <a:r>
                        <a:rPr lang="es-CL" sz="1600" dirty="0"/>
                        <a:t> vs </a:t>
                      </a:r>
                      <a:r>
                        <a:rPr lang="es-CL" sz="1600" dirty="0" err="1"/>
                        <a:t>Class</a:t>
                      </a:r>
                      <a:endParaRPr lang="es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 can visually check if there are any relationship between success rate and orbit type.</a:t>
                      </a:r>
                      <a:endParaRPr lang="es-C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175486"/>
                  </a:ext>
                </a:extLst>
              </a:tr>
              <a:tr h="535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 err="1"/>
                        <a:t>Scatter</a:t>
                      </a:r>
                      <a:r>
                        <a:rPr lang="es-CL" sz="1600" dirty="0"/>
                        <a:t> </a:t>
                      </a:r>
                      <a:r>
                        <a:rPr lang="es-CL" sz="1600" dirty="0" err="1"/>
                        <a:t>point</a:t>
                      </a:r>
                      <a:endParaRPr lang="es-CL" sz="1600" dirty="0"/>
                    </a:p>
                    <a:p>
                      <a:endParaRPr lang="es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600" dirty="0" err="1"/>
                        <a:t>Orbit</a:t>
                      </a:r>
                      <a:r>
                        <a:rPr lang="es-CL" sz="1600" dirty="0"/>
                        <a:t> vs</a:t>
                      </a:r>
                    </a:p>
                    <a:p>
                      <a:r>
                        <a:rPr lang="en-US" sz="1600" dirty="0" err="1"/>
                        <a:t>FlightNumber</a:t>
                      </a:r>
                      <a:endParaRPr lang="es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each orbit, we want to see if there is any relationship between </a:t>
                      </a:r>
                      <a:r>
                        <a:rPr lang="en-US" sz="1600" dirty="0" err="1"/>
                        <a:t>FlightNumber</a:t>
                      </a:r>
                      <a:r>
                        <a:rPr lang="en-US" sz="1600" dirty="0"/>
                        <a:t> and Orbit type.</a:t>
                      </a:r>
                      <a:endParaRPr lang="es-C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235821"/>
                  </a:ext>
                </a:extLst>
              </a:tr>
              <a:tr h="535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 err="1"/>
                        <a:t>Scatter</a:t>
                      </a:r>
                      <a:r>
                        <a:rPr lang="es-CL" sz="1600" dirty="0"/>
                        <a:t> </a:t>
                      </a:r>
                      <a:r>
                        <a:rPr lang="es-CL" sz="1600" dirty="0" err="1"/>
                        <a:t>point</a:t>
                      </a:r>
                      <a:endParaRPr lang="es-CL" sz="1600" dirty="0"/>
                    </a:p>
                    <a:p>
                      <a:endParaRPr lang="es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600" dirty="0" err="1"/>
                        <a:t>Orbit</a:t>
                      </a:r>
                      <a:r>
                        <a:rPr lang="es-CL" sz="1600" dirty="0"/>
                        <a:t> vs</a:t>
                      </a:r>
                    </a:p>
                    <a:p>
                      <a:r>
                        <a:rPr lang="es-CL" sz="1600" dirty="0" err="1"/>
                        <a:t>Payload</a:t>
                      </a:r>
                      <a:endParaRPr lang="es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It allows identifying the relationship that may exist between payload and type of orbit.</a:t>
                      </a:r>
                      <a:endParaRPr lang="es-C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109231"/>
                  </a:ext>
                </a:extLst>
              </a:tr>
              <a:tr h="535877">
                <a:tc>
                  <a:txBody>
                    <a:bodyPr/>
                    <a:lstStyle/>
                    <a:p>
                      <a:r>
                        <a:rPr lang="es-CL" sz="1600" dirty="0"/>
                        <a:t>Line chart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Year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vs Average success rate</a:t>
                      </a:r>
                      <a:endParaRPr lang="es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Allows you to obtain the average launch success trend, considering year and average  launch success rate.</a:t>
                      </a:r>
                      <a:endParaRPr lang="es-C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1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837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148100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600" b="1" i="0" dirty="0">
                <a:effectLst/>
                <a:latin typeface="-apple-system"/>
              </a:rPr>
              <a:t>Understand the </a:t>
            </a:r>
            <a:r>
              <a:rPr lang="en-US" sz="1600" b="1" i="0" dirty="0" err="1">
                <a:effectLst/>
                <a:latin typeface="-apple-system"/>
              </a:rPr>
              <a:t>Spacex</a:t>
            </a:r>
            <a:r>
              <a:rPr lang="en-US" sz="1600" b="1" i="0" dirty="0">
                <a:effectLst/>
                <a:latin typeface="-apple-system"/>
              </a:rPr>
              <a:t> </a:t>
            </a:r>
            <a:r>
              <a:rPr lang="en-US" sz="1600" b="1" i="0" dirty="0" err="1">
                <a:effectLst/>
                <a:latin typeface="-apple-system"/>
              </a:rPr>
              <a:t>DataSet</a:t>
            </a:r>
            <a:endParaRPr lang="en-US" sz="1600" b="1" i="0" dirty="0">
              <a:effectLst/>
              <a:latin typeface="-apple-system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-apple-system"/>
              </a:rPr>
              <a:t>D</a:t>
            </a:r>
            <a:r>
              <a:rPr lang="en-US" sz="1400" b="0" i="0" dirty="0">
                <a:effectLst/>
                <a:latin typeface="-apple-system"/>
              </a:rPr>
              <a:t>ataset includes a record for each payload carried during a SpaceX mission into outer space.</a:t>
            </a:r>
            <a:endParaRPr lang="en-US" sz="1400" dirty="0">
              <a:latin typeface="-apple-system"/>
            </a:endParaRPr>
          </a:p>
          <a:p>
            <a:pPr algn="l">
              <a:buFont typeface="Wingdings" panose="05000000000000000000" pitchFamily="2" charset="2"/>
              <a:buChar char="ü"/>
            </a:pPr>
            <a:r>
              <a:rPr lang="en-US" sz="1600" b="1" i="0" dirty="0">
                <a:effectLst/>
                <a:latin typeface="-apple-system"/>
              </a:rPr>
              <a:t>Load the dataset into the corresponding table in a Db2 database</a:t>
            </a:r>
            <a:r>
              <a:rPr lang="en-US" sz="1400" b="0" i="0" dirty="0">
                <a:effectLst/>
                <a:latin typeface="-apple-system"/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s-CL" sz="1400" dirty="0" err="1">
                <a:latin typeface="-apple-system"/>
              </a:rPr>
              <a:t>C</a:t>
            </a:r>
            <a:r>
              <a:rPr lang="es-CL" sz="1400" b="0" i="0" dirty="0" err="1">
                <a:effectLst/>
                <a:latin typeface="-apple-system"/>
              </a:rPr>
              <a:t>onnection</a:t>
            </a:r>
            <a:r>
              <a:rPr lang="es-CL" sz="1400" b="0" i="0" dirty="0">
                <a:effectLst/>
                <a:latin typeface="-apple-system"/>
              </a:rPr>
              <a:t> </a:t>
            </a:r>
            <a:r>
              <a:rPr lang="es-CL" sz="1400" b="0" i="0" dirty="0" err="1">
                <a:effectLst/>
                <a:latin typeface="-apple-system"/>
              </a:rPr>
              <a:t>with</a:t>
            </a:r>
            <a:r>
              <a:rPr lang="es-CL" sz="1400" b="0" i="0" dirty="0">
                <a:effectLst/>
                <a:latin typeface="-apple-system"/>
              </a:rPr>
              <a:t> </a:t>
            </a:r>
            <a:r>
              <a:rPr lang="es-CL" sz="1400" b="0" i="0" dirty="0" err="1">
                <a:effectLst/>
                <a:latin typeface="-apple-system"/>
              </a:rPr>
              <a:t>database</a:t>
            </a:r>
            <a:r>
              <a:rPr lang="es-CL" sz="1400" b="0" i="0" dirty="0">
                <a:effectLst/>
                <a:latin typeface="-apple-system"/>
              </a:rPr>
              <a:t> </a:t>
            </a:r>
            <a:r>
              <a:rPr lang="en-US" sz="1400" dirty="0">
                <a:latin typeface="-apple-system"/>
              </a:rPr>
              <a:t>using sqlite3 and </a:t>
            </a:r>
            <a:r>
              <a:rPr lang="es-CL" sz="1400" b="0" i="0" dirty="0">
                <a:effectLst/>
                <a:latin typeface="-apple-system"/>
              </a:rPr>
              <a:t>SQL </a:t>
            </a:r>
            <a:r>
              <a:rPr lang="es-CL" sz="1400" b="0" i="0" dirty="0" err="1">
                <a:effectLst/>
                <a:latin typeface="-apple-system"/>
              </a:rPr>
              <a:t>extension</a:t>
            </a:r>
            <a:endParaRPr lang="en-US" sz="1400" b="0" i="0" dirty="0">
              <a:effectLst/>
              <a:latin typeface="-apple-system"/>
            </a:endParaRPr>
          </a:p>
          <a:p>
            <a:pPr algn="l">
              <a:buFont typeface="Wingdings" panose="05000000000000000000" pitchFamily="2" charset="2"/>
              <a:buChar char="ü"/>
            </a:pPr>
            <a:r>
              <a:rPr lang="en-US" sz="1600" b="1" i="0" dirty="0">
                <a:effectLst/>
                <a:latin typeface="-apple-system"/>
              </a:rPr>
              <a:t>Execute SQL queries to answer different questions: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-apple-system"/>
              </a:rPr>
              <a:t>N</a:t>
            </a:r>
            <a:r>
              <a:rPr lang="en-US" sz="1400" i="0" dirty="0">
                <a:effectLst/>
                <a:latin typeface="-apple-system"/>
              </a:rPr>
              <a:t>ames of the unique launch sites in the space mission.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-apple-system"/>
              </a:rPr>
              <a:t>To</a:t>
            </a:r>
            <a:r>
              <a:rPr lang="en-US" sz="1400" i="0" dirty="0">
                <a:effectLst/>
                <a:latin typeface="-apple-system"/>
              </a:rPr>
              <a:t>tal payload mass carried by boosters launched by NASA (CRS).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-apple-system"/>
              </a:rPr>
              <a:t>A</a:t>
            </a:r>
            <a:r>
              <a:rPr lang="en-US" sz="1400" i="0" dirty="0">
                <a:effectLst/>
                <a:latin typeface="-apple-system"/>
              </a:rPr>
              <a:t>verage payload mass carried by booster version F9 v1.1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i="0" dirty="0">
                <a:effectLst/>
                <a:latin typeface="-apple-system"/>
              </a:rPr>
              <a:t>Date when the first successful landing outcome in ground pad was achieved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-apple-system"/>
              </a:rPr>
              <a:t>N</a:t>
            </a:r>
            <a:r>
              <a:rPr lang="en-US" sz="1400" i="0" dirty="0">
                <a:effectLst/>
                <a:latin typeface="-apple-system"/>
              </a:rPr>
              <a:t>ames of the boosters which have success in drone ship and have payload mass greater than 4000 but less than 6000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-apple-system"/>
              </a:rPr>
              <a:t>T</a:t>
            </a:r>
            <a:r>
              <a:rPr lang="en-US" sz="1400" i="0" dirty="0">
                <a:effectLst/>
                <a:latin typeface="-apple-system"/>
              </a:rPr>
              <a:t>otal number of successful and failure mission outcomes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-apple-system"/>
              </a:rPr>
              <a:t>N</a:t>
            </a:r>
            <a:r>
              <a:rPr lang="en-US" sz="1400" i="0" dirty="0">
                <a:effectLst/>
                <a:latin typeface="-apple-system"/>
              </a:rPr>
              <a:t>ames of the </a:t>
            </a:r>
            <a:r>
              <a:rPr lang="en-US" sz="1400" i="0" dirty="0" err="1">
                <a:effectLst/>
                <a:latin typeface="-apple-system"/>
              </a:rPr>
              <a:t>booster_versions</a:t>
            </a:r>
            <a:r>
              <a:rPr lang="en-US" sz="1400" i="0" dirty="0">
                <a:effectLst/>
                <a:latin typeface="-apple-system"/>
              </a:rPr>
              <a:t> which have carried the maximum payload mass. 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i="0" dirty="0">
                <a:effectLst/>
                <a:latin typeface="-apple-system"/>
              </a:rPr>
              <a:t>List the records which will display the month names, failure </a:t>
            </a:r>
            <a:r>
              <a:rPr lang="en-US" sz="1400" i="0" dirty="0" err="1">
                <a:effectLst/>
                <a:latin typeface="-apple-system"/>
              </a:rPr>
              <a:t>landing_outcomes</a:t>
            </a:r>
            <a:r>
              <a:rPr lang="en-US" sz="1400" i="0" dirty="0">
                <a:effectLst/>
                <a:latin typeface="-apple-system"/>
              </a:rPr>
              <a:t> in drone ship ,booster versions, </a:t>
            </a:r>
            <a:r>
              <a:rPr lang="en-US" sz="1400" i="0" dirty="0" err="1">
                <a:effectLst/>
                <a:latin typeface="-apple-system"/>
              </a:rPr>
              <a:t>launch_site</a:t>
            </a:r>
            <a:r>
              <a:rPr lang="en-US" sz="1400" i="0" dirty="0">
                <a:effectLst/>
                <a:latin typeface="-apple-system"/>
              </a:rPr>
              <a:t> for months in year 2015.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i="0" dirty="0">
                <a:effectLst/>
                <a:latin typeface="-apple-system"/>
              </a:rPr>
              <a:t>Ranking the count of landing outcomes (such as Failure or Success) between the date 2010-06-04 and 2017-03-20.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D9BB413-3FDC-F8AD-9B37-28AE322CCCC1}"/>
              </a:ext>
            </a:extLst>
          </p:cNvPr>
          <p:cNvSpPr txBox="1">
            <a:spLocks/>
          </p:cNvSpPr>
          <p:nvPr/>
        </p:nvSpPr>
        <p:spPr>
          <a:xfrm>
            <a:off x="679682" y="5896753"/>
            <a:ext cx="10515600" cy="6592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Source code: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948C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https://github.com/agrofacilchile/SpaceX_capstone_project_jrrc/blob/main/jupyter-labs-eda-sql-coursera_sqllite_lab_jrrc.ipynb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948C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80606"/>
            <a:ext cx="10515600" cy="404948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eographical location of the launch point is important for several factors: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Ground rotation speed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(best at the equator),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Tangential takeoff speed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(favorable on the east coast of the USA) and the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Safety of the population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(near the coast with flight towards the ocean). The launch sites are analyzed considering these elements as success factors: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Helvetica Neue"/>
              </a:rPr>
              <a:t>Mark all launch sites on a map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Identify the geographical position and determine its distance from the Equator.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Dots on the map identify the position of the launch pads.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Helvetica Neue"/>
              </a:rPr>
              <a:t>Mark the success/failed launches for each site on the map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Circles and texts identifying the number of launches made on each platform.</a:t>
            </a:r>
            <a:r>
              <a:rPr lang="es-CL" sz="14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Specific symbols identifying success/failure of each launch and platforms.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Helvetica Neue"/>
              </a:rPr>
              <a:t>Calculate the distances between a launch site to its proximities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Measurement of distances on the map, for critical points identified by geographic coordinates: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Are launch sites in close proximity to railways?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Are launch sites in close proximity to highways?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Are launch sites in close proximity to coastline?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Do launch sites keep certain distance away from cities?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3130644-9F72-6BB5-F21D-0ABE4E0C1D0A}"/>
              </a:ext>
            </a:extLst>
          </p:cNvPr>
          <p:cNvSpPr txBox="1">
            <a:spLocks/>
          </p:cNvSpPr>
          <p:nvPr/>
        </p:nvSpPr>
        <p:spPr>
          <a:xfrm>
            <a:off x="679682" y="5734595"/>
            <a:ext cx="10515600" cy="821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Source code: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948C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https://github.com/agrofacilchile/SpaceX_capstone_project_jrrc/blob/main/lab_jupyter_launch_site_location.jupyterlite_lab_jrrc.ipynb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948C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5512EDB-D389-FD5E-AEE0-C25C2D2189B5}"/>
              </a:ext>
            </a:extLst>
          </p:cNvPr>
          <p:cNvSpPr txBox="1">
            <a:spLocks/>
          </p:cNvSpPr>
          <p:nvPr/>
        </p:nvSpPr>
        <p:spPr>
          <a:xfrm>
            <a:off x="404949" y="5734595"/>
            <a:ext cx="10790333" cy="821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Source code: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948C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https://github.com/agrofacilchile/SpaceX_capstone_project_jrrc/blob/main/spacex_dash_app_jrrc.py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948C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6583A4D-BBAF-71CF-A7CD-EAF3C55EA07B}"/>
              </a:ext>
            </a:extLst>
          </p:cNvPr>
          <p:cNvSpPr txBox="1">
            <a:spLocks/>
          </p:cNvSpPr>
          <p:nvPr/>
        </p:nvSpPr>
        <p:spPr>
          <a:xfrm>
            <a:off x="838200" y="1580606"/>
            <a:ext cx="10515600" cy="40494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Helvetica Neue"/>
              </a:rPr>
              <a:t>Tool that in real time through </a:t>
            </a:r>
            <a:r>
              <a:rPr lang="en-US" sz="1600" b="1" dirty="0">
                <a:solidFill>
                  <a:srgbClr val="000000"/>
                </a:solidFill>
                <a:latin typeface="Helvetica Neue"/>
              </a:rPr>
              <a:t>input components</a:t>
            </a:r>
            <a:r>
              <a:rPr lang="en-US" sz="16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sz="1600" b="1" dirty="0">
                <a:solidFill>
                  <a:srgbClr val="000000"/>
                </a:solidFill>
                <a:latin typeface="Helvetica Neue"/>
              </a:rPr>
              <a:t>drop-down lists </a:t>
            </a:r>
            <a:r>
              <a:rPr lang="en-US" sz="1600" dirty="0">
                <a:solidFill>
                  <a:srgbClr val="000000"/>
                </a:solidFill>
                <a:latin typeface="Helvetica Neue"/>
              </a:rPr>
              <a:t>and </a:t>
            </a:r>
            <a:r>
              <a:rPr lang="en-US" sz="1600" b="1" dirty="0">
                <a:solidFill>
                  <a:srgbClr val="000000"/>
                </a:solidFill>
                <a:latin typeface="Helvetica Neue"/>
              </a:rPr>
              <a:t>sliders</a:t>
            </a:r>
            <a:r>
              <a:rPr lang="en-US" sz="1600" dirty="0">
                <a:solidFill>
                  <a:srgbClr val="000000"/>
                </a:solidFill>
                <a:latin typeface="Helvetica Neue"/>
              </a:rPr>
              <a:t> allows you to perform interactive visual analyzes that allow you to determine: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Which site has the most successful releases?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Which site has the highest launch success rate?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Which payload range(s) has the highest launch success rate?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Which payload range(s) has the lowest launch success rate?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Which version of F9 Booster has the highest launch success rate?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000000"/>
                </a:solidFill>
                <a:latin typeface="Helvetica Neue"/>
              </a:rPr>
              <a:t>Features incorporated into the dashboard:</a:t>
            </a:r>
            <a:r>
              <a:rPr lang="en-US" sz="1400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launch site entry (selection/deployment) component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representation via pie chart of launch success (according to drop-down menu of the selected site)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slider using ranges to select payload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successful payload scatterplot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3B4F780-4CB3-41E4-2A81-2A718204605B}"/>
              </a:ext>
            </a:extLst>
          </p:cNvPr>
          <p:cNvSpPr txBox="1">
            <a:spLocks/>
          </p:cNvSpPr>
          <p:nvPr/>
        </p:nvSpPr>
        <p:spPr>
          <a:xfrm>
            <a:off x="404949" y="5734595"/>
            <a:ext cx="10790333" cy="821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Source code: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948C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https://github.com/agrofacilchile/SpaceX_capstone_project_jrrc/blob/main/SpaceX_Machine_Learning_Prediction_Part_5_jrrc_v3.jupyterlite.ipynb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948C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DA05B816-282C-6046-E941-6D18B44B88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9330320"/>
              </p:ext>
            </p:extLst>
          </p:nvPr>
        </p:nvGraphicFramePr>
        <p:xfrm>
          <a:off x="906389" y="2882604"/>
          <a:ext cx="10447411" cy="2851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764A6A2-FF63-DF00-5AA7-CD5A1C901514}"/>
              </a:ext>
            </a:extLst>
          </p:cNvPr>
          <p:cNvSpPr txBox="1">
            <a:spLocks/>
          </p:cNvSpPr>
          <p:nvPr/>
        </p:nvSpPr>
        <p:spPr>
          <a:xfrm>
            <a:off x="838200" y="1378678"/>
            <a:ext cx="10515600" cy="15039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Helvetica Neue"/>
              </a:rPr>
              <a:t>Process to standardize data, divide it into training and test groups, to train the models and through hyperparameters determine which ones work best.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Helvetica Neue"/>
              </a:rPr>
              <a:t>The models are: </a:t>
            </a:r>
            <a:r>
              <a:rPr lang="en-US" sz="1600" b="1" dirty="0">
                <a:solidFill>
                  <a:srgbClr val="000000"/>
                </a:solidFill>
                <a:latin typeface="Helvetica Neue"/>
              </a:rPr>
              <a:t>linear regression </a:t>
            </a:r>
            <a:r>
              <a:rPr lang="en-US" sz="1600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Helvetica Neue"/>
              </a:rPr>
              <a:t>lr</a:t>
            </a:r>
            <a:r>
              <a:rPr lang="en-US" sz="1600" dirty="0">
                <a:solidFill>
                  <a:srgbClr val="000000"/>
                </a:solidFill>
                <a:latin typeface="Helvetica Neue"/>
              </a:rPr>
              <a:t>), </a:t>
            </a:r>
            <a:r>
              <a:rPr lang="en-US" sz="1600" b="1" dirty="0">
                <a:solidFill>
                  <a:srgbClr val="000000"/>
                </a:solidFill>
                <a:latin typeface="Helvetica Neue"/>
              </a:rPr>
              <a:t>support vector machine </a:t>
            </a:r>
            <a:r>
              <a:rPr lang="en-US" sz="1600" dirty="0">
                <a:solidFill>
                  <a:srgbClr val="000000"/>
                </a:solidFill>
                <a:latin typeface="Helvetica Neue"/>
              </a:rPr>
              <a:t>(SVM), </a:t>
            </a:r>
            <a:r>
              <a:rPr lang="en-US" sz="1600" b="1" dirty="0">
                <a:solidFill>
                  <a:srgbClr val="000000"/>
                </a:solidFill>
                <a:latin typeface="Helvetica Neue"/>
              </a:rPr>
              <a:t>decision tree </a:t>
            </a:r>
            <a:r>
              <a:rPr lang="en-US" sz="1600" dirty="0">
                <a:solidFill>
                  <a:srgbClr val="000000"/>
                </a:solidFill>
                <a:latin typeface="Helvetica Neue"/>
              </a:rPr>
              <a:t>(tree) and </a:t>
            </a:r>
            <a:r>
              <a:rPr lang="en-US" sz="1600" b="1" dirty="0">
                <a:solidFill>
                  <a:srgbClr val="000000"/>
                </a:solidFill>
                <a:latin typeface="Helvetica Neue"/>
              </a:rPr>
              <a:t>k nearest neighbor </a:t>
            </a:r>
            <a:r>
              <a:rPr lang="en-US" sz="1600" dirty="0">
                <a:solidFill>
                  <a:srgbClr val="000000"/>
                </a:solidFill>
                <a:latin typeface="Helvetica Neue"/>
              </a:rPr>
              <a:t>(KNN).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Helvetica Neue"/>
              </a:rPr>
              <a:t>Process flowchart: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372742"/>
            <a:ext cx="5801477" cy="533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of rocket launches is improving over time.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increasing the flight number, the landing success rate of the first stage also improves.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KSC LC-39A platform shows the highest success rate among landing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good ratio of successful landings of the first stage is observed, with payload masses around 7000 kg.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experience in rocket launches increases, the success rate of rocket launches also increases when planning to recover the first stage.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(tree)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 better quality parameters as a predictive model for the data set.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522255-AF0D-F48D-2769-DB9E0A789505}"/>
              </a:ext>
            </a:extLst>
          </p:cNvPr>
          <p:cNvSpPr txBox="1">
            <a:spLocks/>
          </p:cNvSpPr>
          <p:nvPr/>
        </p:nvSpPr>
        <p:spPr>
          <a:xfrm>
            <a:off x="7168896" y="1405699"/>
            <a:ext cx="4559808" cy="4619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96EB66B-083A-A2F0-CDE4-B2EC1FF3E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424" y="4039171"/>
            <a:ext cx="4559808" cy="20858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82A3F24-5D29-E37D-74CB-95385B816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625" y="1706531"/>
            <a:ext cx="4585607" cy="233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3925389"/>
            <a:ext cx="1014701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clear positive progression in the success rate of launches, as the number of flights carried out increases.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significant concentration of flight launches from the CCAFS SCL-40 platform.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VAFB SLC-4E launch pad does not record flights in the last recorded period.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7D85E4-B64A-46E9-4180-88721E491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9" y="1464297"/>
            <a:ext cx="11507215" cy="232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1551926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95709" y="4041447"/>
            <a:ext cx="10687961" cy="24384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Above 7000 kg load, the success rate is high.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About 20000 kg. there are only launches from the CCAFS SCL-40 and KSC CL-39A platforms. Each one records only one unsuccessful case.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CCAFS SCL-40 platform is the one that concentrates the greatest number of launches under 7000 kg. In this range, a significant rate of failed recovery is observed.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65285E-F5BE-F3DE-CDE6-109F59CBD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" y="1425347"/>
            <a:ext cx="120300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57125"/>
            <a:ext cx="5735293" cy="293950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orbits that show the maximum success rate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Stationary satellite orbit at Lagrange point 1 (ES-L1)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Geostationary orbit (GEO)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Highly elliptical orbit (HEO)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Helisynchronous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orbit (SSO)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0B20DB1-D877-E1CB-16B9-55F38EB96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303" y="1541578"/>
            <a:ext cx="5279782" cy="36574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EC38C89-4E2B-F764-057C-5AD46E1FD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393" y="4296631"/>
            <a:ext cx="4240313" cy="236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2" y="3598357"/>
            <a:ext cx="10515599" cy="32596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carried out are concentrated in 5 orbits: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Earth Orbit (LEO)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International Space Station (ISS)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Polar orbit (PO)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Geostationary Transfer Orbit (GTO)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Very Low Earth Orbit (VLEO)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increases noticeably when the flight number is greater.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4DD1E0D-69CF-079C-8F57-0647AEBEC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293018"/>
            <a:ext cx="10572283" cy="224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3729445"/>
            <a:ext cx="10865789" cy="258990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payload exceeding 13,000 kg., they are associated with very low Earth orbit (VLEO), and their success rate is high.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payload is below 8,000 kg, and is distributed as follows: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orbit of the International Space Station (ISS), loads between 2,000 and 3,000 kg are preferably placed, with a success rate that exceeds 70%.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 the Geostationary Transfer Orbit (GTO), rockets with a payload between 3,000 and 7,000 kg are sent, presenting an exit rate slightly higher than 50%.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C429830-EBA2-C3B6-53C6-7FED8FCD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94625"/>
            <a:ext cx="10971268" cy="23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7" y="1371421"/>
            <a:ext cx="4922189" cy="505579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annual success rate shows a significant progression from 2010 (rate = 0.0) to 2020 (rate over 0.8).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main features are: 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 stagnant at 0.0 in the period between 2010 and 2013.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Sustained rate in 2014 and 2015 (rate close to 0.35).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Progressive increase in the rate between 2015 and 2019 (rate above 0.8), with two decreases in the progression in 2018 and 2020, but the rate remains above 0.8.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688867-3627-8C5C-DC5B-1917C4740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086" y="1371421"/>
            <a:ext cx="5614903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1386828"/>
            <a:ext cx="3936318" cy="52752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retrieve unique names of rocket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Key: Use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clause to get unique values for the name of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Allows you to identify 4 different launch sites: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SCL-4E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DCB719-0ABE-E4FD-DF21-40A013C1F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518" y="1379434"/>
            <a:ext cx="6715661" cy="426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2000" y="5731750"/>
            <a:ext cx="12292846" cy="5690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Key: Use of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 5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clause to rescue the first 5 records from database.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A279C7C-E775-2DDB-46D6-E05721015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89" y="1846572"/>
            <a:ext cx="10656622" cy="3677875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33DEC2C9-F8CF-B7E9-774B-FCE2F104B4BB}"/>
              </a:ext>
            </a:extLst>
          </p:cNvPr>
          <p:cNvSpPr txBox="1">
            <a:spLocks/>
          </p:cNvSpPr>
          <p:nvPr/>
        </p:nvSpPr>
        <p:spPr>
          <a:xfrm>
            <a:off x="504400" y="1277525"/>
            <a:ext cx="12292846" cy="5690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5459043"/>
            <a:ext cx="9745589" cy="108006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Keys: Use of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sum()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 to add payload and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clause to select only records from NASA (CRS) customer.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 45596 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7156E8-7F99-EFE8-F7D1-FC00F419D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315" y="1903552"/>
            <a:ext cx="8887342" cy="3483838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0E1A14B-3E4A-7349-3577-65B75905AB76}"/>
              </a:ext>
            </a:extLst>
          </p:cNvPr>
          <p:cNvSpPr txBox="1">
            <a:spLocks/>
          </p:cNvSpPr>
          <p:nvPr/>
        </p:nvSpPr>
        <p:spPr>
          <a:xfrm>
            <a:off x="1144725" y="1363520"/>
            <a:ext cx="9745589" cy="5400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497150"/>
            <a:ext cx="9745589" cy="109727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Keys: Use of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avg()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 to calculate the average weight of payload, and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clause to select only records from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 2928,4 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B65D214-FD75-507D-F44C-54D41626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79" y="1709932"/>
            <a:ext cx="10032263" cy="3787218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749535C2-F349-7AB1-6809-57F6B5258FA0}"/>
              </a:ext>
            </a:extLst>
          </p:cNvPr>
          <p:cNvSpPr txBox="1">
            <a:spLocks/>
          </p:cNvSpPr>
          <p:nvPr/>
        </p:nvSpPr>
        <p:spPr>
          <a:xfrm>
            <a:off x="876360" y="1268189"/>
            <a:ext cx="9745589" cy="5490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7576" y="5223809"/>
            <a:ext cx="9745589" cy="109554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Keys: Use of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min()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function to obtain the smallest value of date attribute, 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clause to select only records of successful landings on the terrestrial platform.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 date is 2015-12-22.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6382007-EBBA-2E91-0A9D-0A6A7F5D5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52" y="1725072"/>
            <a:ext cx="9052531" cy="3407857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FD2A2C0-2C60-5BA9-AEDB-E7B2C3EFA97D}"/>
              </a:ext>
            </a:extLst>
          </p:cNvPr>
          <p:cNvSpPr txBox="1">
            <a:spLocks/>
          </p:cNvSpPr>
          <p:nvPr/>
        </p:nvSpPr>
        <p:spPr>
          <a:xfrm>
            <a:off x="887576" y="1253501"/>
            <a:ext cx="9745589" cy="47157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19349"/>
            <a:ext cx="10326708" cy="5212079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Determining the price of each launch, predicting the reuse of the first phase of each rocket, and communicating the results obtained require the execution of various steps and processes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from 2 sources available on the web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Exploration and analysis (via SQL)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Statistical analysis, data visualization, and categorization of variables for subsequent processes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Construction and evaluation of predictive models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Prepare report and final presentation of the project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Organized and structured data to meet requirements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for review and interactive crossing of variables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 and review of predictive model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Favorable applicability of a model to solve the proposed problem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5051" y="5406515"/>
            <a:ext cx="9745589" cy="13234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Keys: Use of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clauses for selection 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filtering. Where clause uses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conditions, equal (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=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), greater than (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&gt;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and less than (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&lt;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 4 boosters met the indicated specifications.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5FD977E-218D-3230-9396-3A51500FB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396" y="2016254"/>
            <a:ext cx="8992900" cy="3371307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99720D2-31F9-EC98-E1E2-8D52DA4AD58C}"/>
              </a:ext>
            </a:extLst>
          </p:cNvPr>
          <p:cNvSpPr txBox="1">
            <a:spLocks/>
          </p:cNvSpPr>
          <p:nvPr/>
        </p:nvSpPr>
        <p:spPr>
          <a:xfrm>
            <a:off x="1155015" y="1268760"/>
            <a:ext cx="9745589" cy="747494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96E7E3A-D56E-FA52-71D6-BF8B53180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070" y="1736260"/>
            <a:ext cx="9100972" cy="344361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85070" y="5179871"/>
            <a:ext cx="9485481" cy="148218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Keys: Combines several actions on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attribute: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clauses for selection,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count()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 to determine occurrences,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clause for grouping 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order by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clause for record ordering.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 101 records grouped into 4 classes according to values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attribute.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3FA44970-B312-A4E7-3AFB-8378A681FCCC}"/>
              </a:ext>
            </a:extLst>
          </p:cNvPr>
          <p:cNvSpPr txBox="1">
            <a:spLocks/>
          </p:cNvSpPr>
          <p:nvPr/>
        </p:nvSpPr>
        <p:spPr>
          <a:xfrm>
            <a:off x="1092001" y="1334514"/>
            <a:ext cx="9485481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20DC5D-54AC-028A-1321-1413D6EE1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580" y="1563158"/>
            <a:ext cx="6503670" cy="486474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8860" y="1685109"/>
            <a:ext cx="4060720" cy="463424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Keys: The information is obtained through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subquery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combining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order by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clauses, integrated with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max()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 Shows a list with 12 boosters name that have transported the maximum payload registered in the database (15600 kg).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7E9661E-D887-15D1-6C2C-52236316AF14}"/>
              </a:ext>
            </a:extLst>
          </p:cNvPr>
          <p:cNvSpPr txBox="1">
            <a:spLocks/>
          </p:cNvSpPr>
          <p:nvPr/>
        </p:nvSpPr>
        <p:spPr>
          <a:xfrm>
            <a:off x="548860" y="1288634"/>
            <a:ext cx="10032054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205" y="5288213"/>
            <a:ext cx="9745589" cy="134757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uses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clauses combined with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function, to obtain the requested information.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Result: Shows failed drone landings from 2015, identifying 2 boosters at the CCAFS LC-40 launch site.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6B90AA5-4ADA-EA97-2141-6DE51D76F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494" y="1954463"/>
            <a:ext cx="9639300" cy="3333750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99361AC-0DE4-F16F-C8A2-EBB5F19AF16E}"/>
              </a:ext>
            </a:extLst>
          </p:cNvPr>
          <p:cNvSpPr txBox="1">
            <a:spLocks/>
          </p:cNvSpPr>
          <p:nvPr/>
        </p:nvSpPr>
        <p:spPr>
          <a:xfrm>
            <a:off x="770011" y="1270408"/>
            <a:ext cx="10515600" cy="8175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Rank Landing Outcomes Between 2010-06-04 and 2017-03-20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E5944E-3661-AF10-F47B-298F61E2E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653" y="1809322"/>
            <a:ext cx="9397471" cy="22479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80293A8-77FF-1C6A-793F-10FA3BB15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470" y="2566010"/>
            <a:ext cx="2470734" cy="2626546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1D988EA-0AC2-83E2-FB98-27EE3A42EFEA}"/>
              </a:ext>
            </a:extLst>
          </p:cNvPr>
          <p:cNvSpPr txBox="1">
            <a:spLocks/>
          </p:cNvSpPr>
          <p:nvPr/>
        </p:nvSpPr>
        <p:spPr>
          <a:xfrm>
            <a:off x="688369" y="1250801"/>
            <a:ext cx="10717229" cy="107895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20B93D7-1C8A-99C7-3242-302E9F9E74FD}"/>
              </a:ext>
            </a:extLst>
          </p:cNvPr>
          <p:cNvSpPr txBox="1">
            <a:spLocks/>
          </p:cNvSpPr>
          <p:nvPr/>
        </p:nvSpPr>
        <p:spPr>
          <a:xfrm>
            <a:off x="1127185" y="5121337"/>
            <a:ext cx="7282921" cy="172622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Complex query that combines clauses (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select, where, between, group by, order by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DESC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), with functions (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count()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substring()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), plus logical connector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 Displays a list with 8 types of landing results and 31 observed cases for time period indicated in the query.</a:t>
            </a:r>
          </a:p>
        </p:txBody>
      </p:sp>
    </p:spTree>
    <p:extLst>
      <p:ext uri="{BB962C8B-B14F-4D97-AF65-F5344CB8AC3E}">
        <p14:creationId xmlns:p14="http://schemas.microsoft.com/office/powerpoint/2010/main" val="592711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92768" y="4394680"/>
            <a:ext cx="9745589" cy="294564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facilities near the Pacific and Atlantic coasts.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Atlantic shelves are located closer to the Equator.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 from the Atlantic coast allow us to meet better safety standards.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Map: Launch Sites Locations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98273D-82EE-B565-6801-27971EFF2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72" y="1330069"/>
            <a:ext cx="10660466" cy="25668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08F7B99-AAA4-DE66-EACC-8528C6F57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68" y="2480243"/>
            <a:ext cx="1593093" cy="123264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9E28968-D05E-A746-2B37-929D44FE4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172" y="2011861"/>
            <a:ext cx="2198439" cy="170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4211" y="4151360"/>
            <a:ext cx="5263417" cy="1905743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launches pads analyzed: 56 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24 (green symbol)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Unsuccessful 32 (red symbol)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West Coast: one launch pads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SCL-4E: 10 launches, 4 successful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Map: Launch outcomes for each site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FC35BB4-6C11-15D7-D565-8CF7810C4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65" y="1321616"/>
            <a:ext cx="10505829" cy="252828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D8A57D5-A4F0-D689-ABEE-7FF07779F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167" y="2402787"/>
            <a:ext cx="1657078" cy="12821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F3B13B4-1996-16BA-CB45-424ECC48E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824" y="1993243"/>
            <a:ext cx="1418816" cy="10977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6C3B3D9-4C9E-2ED3-0DA9-EA110F423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2640" y="2523614"/>
            <a:ext cx="1418816" cy="109779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68D1DA5-7B7F-0665-C947-463CCE815E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2640" y="1425815"/>
            <a:ext cx="1418816" cy="109779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DD3921E-87B2-9AFD-FBE5-0FF185AFCA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444" y="3318608"/>
            <a:ext cx="442913" cy="27622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4913D67-B3F4-925C-529E-FB9A40351C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2257" y="2260921"/>
            <a:ext cx="397285" cy="24776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8A4A747-8D26-F9DB-1A77-EA49E01924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1830" y="2028773"/>
            <a:ext cx="352942" cy="37401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8A9E26B-1D9D-EB99-2768-265E177CBE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2167" y="3337995"/>
            <a:ext cx="312884" cy="331564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A8B1E05-2138-756C-F5C4-7923BF85D463}"/>
              </a:ext>
            </a:extLst>
          </p:cNvPr>
          <p:cNvSpPr txBox="1">
            <a:spLocks/>
          </p:cNvSpPr>
          <p:nvPr/>
        </p:nvSpPr>
        <p:spPr>
          <a:xfrm>
            <a:off x="5891864" y="4117842"/>
            <a:ext cx="5566108" cy="190574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East Coast: 3 launch pads, 46 launches, 20 successful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LC-39A: 13 launches, 10 successful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LC-40: 26 launches, 7 successful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SCL-40: 7 launches, 3 successful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0369" y="4045906"/>
            <a:ext cx="10515600" cy="2670203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3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territorial proximity to transportation infrastructure (railways, highways) or to geographic locations due to security criteria (coastline, cities) are important factors in the analysis of the work carried out.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3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an example, the distance from the CCAFS SCL-40 launch platform to 4 specific geographical points was calculated: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Coastline: 0.88 km. (blue line on the map)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Nearest city (Titusville): 23.73 km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railway line (Railway NASA): 1.06 km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Nearest highway (Highway FL405): 7.50 km</a:t>
            </a:r>
            <a:endParaRPr lang="en-US" sz="2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Map: Security and mobility around a launch pad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117D393-FD9F-5464-3090-EB8A0723E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740" y="1279946"/>
            <a:ext cx="6786250" cy="27659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82CE46B-BDCD-F3ED-5578-BD2BFA58D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40" y="1279946"/>
            <a:ext cx="3406726" cy="27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7" y="1530575"/>
            <a:ext cx="10223109" cy="4896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company is planning to join the commercial space services market.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costs of launching rockets into space vary from USD$62M to more than USD$165M.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company on the market (Space X) has a two-stage rocket (Falcon 9). The first of them is reusable, with a significant cost reduction.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can sacrifice the first stage rockets depending on some mission parameters (payload, orbit, client). On some occasions due to failures it has not been possible to recover these stage.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task entrusted to data scientists is to be able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determine prices for rocket launches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predicting the reuse of the first stage of rockets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future launches.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524318"/>
            <a:ext cx="10515599" cy="209890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drop-down panel allows you to analyze the information for each launch site, or all of them together.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When the global information (all sites) is reviewed in the drop-down panel, pie chart displays the percentage share of each launch site in the total successful landings.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pie chart shows that KSC LC-39A platform has the best rate, with 41.7% of successful landings, while CCAFS LC-40 platform only accounts for 12.5% of successful landings.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Dashboard: Dropdown list panel - global information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1DC40D9-6194-7A62-6C72-797899249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963" y="1260188"/>
            <a:ext cx="6673352" cy="32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0208" y="4667119"/>
            <a:ext cx="10551583" cy="148194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When a launch pad is identified in the drop-down panel, the pie chart displays the successful landing rate (blue color) and unsuccessful landing rate (red color).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The pie chart shows that on the KSC LC-39A platform, 76.9% of landings have been successful, and only 23.1% of them have been unsuccessful.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Dashboard: Dropdown list panel - launch platform information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0DADB9-729E-CB4D-8C8C-D5A774C1F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35" y="1380904"/>
            <a:ext cx="6581911" cy="320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423495"/>
            <a:ext cx="10414662" cy="2549471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range slider is used to define search criteria by payload and relate it to drive model used.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dot scatter plot shows a successful (class=1) or failed (class=0) point using a different color for each booster category (5), located into space according to payload transported.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example, the boosters model FT has 12 successful landings with loads between 0 and 6000 kg, and also records 6 failed landings with loads between 2000 and 7000 kg.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dirty="0">
                <a:solidFill>
                  <a:srgbClr val="0B49CB"/>
                </a:solidFill>
                <a:latin typeface="Abadi"/>
              </a:rPr>
              <a:t>Dashboard: Range slider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F17E0F-971C-D775-D113-A9F42F0C8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284" y="1362869"/>
            <a:ext cx="6281466" cy="306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903649"/>
            <a:ext cx="10414662" cy="178312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example shows the distribution when adjusting the payload range between 4000 and 6000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shown that only 3 booster models were used for this range of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two booster models record successful landings: FT and B4.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Dashboard: Range slider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67B2D90-B141-39F0-47DE-68B50D843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04" y="1338569"/>
            <a:ext cx="7320767" cy="356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0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2" y="1561140"/>
            <a:ext cx="5325989" cy="4173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percentage of observations correctly classified with respect to the total predictions shows an accuracy greater than 0.84 for each model evaluated: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support vector machine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svm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Regression tree (tree)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s-CL" sz="1800" b="0" i="0" dirty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K-</a:t>
            </a:r>
            <a:r>
              <a:rPr lang="es-CL" sz="1800" b="0" i="0" dirty="0" err="1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Nearest</a:t>
            </a:r>
            <a:r>
              <a:rPr lang="es-CL" sz="1800" b="0" i="0" dirty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s-CL" sz="1800" b="0" i="0" dirty="0" err="1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Neighbors</a:t>
            </a:r>
            <a:r>
              <a:rPr lang="es-CL" sz="1800" b="0" i="0" dirty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 (KNN)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model that obtains the best results is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with an accuracy of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0.8767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8A3C475-8352-11D4-E6BD-CF000997B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414" y="1443259"/>
            <a:ext cx="4502197" cy="327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65062" y="1363119"/>
            <a:ext cx="4738980" cy="527281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for the prediction made with the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regression model, on 18 observations, shows the following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 true positives (well-classified successful landings)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true negatives (well-classified failed landings)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false positives (failed landings but classified as successful)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 false negatives (successful landings but classified as failed)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BEB3A4-0F62-D2E0-2457-AFED38F0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991" y="1382713"/>
            <a:ext cx="61722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12752"/>
            <a:ext cx="10601141" cy="4913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landings present significant and progressive improvement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range is identified (2000 to 6000 kg) where successful landings have a greater positive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prediction methods used show good levels of accuracy, and their confusion matrices yield similar results.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method (tree)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the one that obtains the best accuracy results, reaching 0.8767 in the training test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possible to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recommend the use of this model (tree) to Space 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decide its entry into the space travel market.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8" y="1215334"/>
            <a:ext cx="10551583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Executive Summary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Data collection methodology: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Base information obtained from two different sources: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Obtain rocket and launch information in .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json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format from Space X API REST (IBM  Developer version)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s-CL" sz="7200" b="0" dirty="0">
                <a:solidFill>
                  <a:srgbClr val="0948CB"/>
                </a:solidFill>
                <a:effectLst/>
                <a:latin typeface="Consolas" panose="020B0609020204030204" pitchFamily="49" charset="0"/>
              </a:rPr>
              <a:t>https://cf-courses-data.s3.us.cloud-object-storage.appdomain.cloud/IBM-DS0321EN-SkillsNetwork/datasets/API_call_spacex_api.json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0948CB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8000" dirty="0">
                <a:solidFill>
                  <a:schemeClr val="tx1"/>
                </a:solidFill>
                <a:latin typeface="Abadi"/>
              </a:rPr>
              <a:t>C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ollect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historical records of Falcon 9 launches from a Wikipedia page titled "List of Falcon 9 and Falcon Heavy launches“, updated on 9th June 2021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s-CL" sz="7200" b="0" dirty="0">
                <a:solidFill>
                  <a:srgbClr val="0948CB"/>
                </a:solidFill>
                <a:effectLst/>
                <a:latin typeface="Consolas" panose="020B0609020204030204" pitchFamily="49" charset="0"/>
              </a:rPr>
              <a:t>https://en.wikipedia.org/w/index.php?title=List_of_Falcon_9_and_Falcon_Heavy_launches&amp;oldid=1027686922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0948CB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Perform data wrangling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Rescue, cleaning and filtering of valuable information available on the web, in html format tables, from falcon 9 rockets, using 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BeautifulSoup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library tools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.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Methodology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IBM Plex Mono SemiBold" panose="020B07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2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02962"/>
            <a:ext cx="10104817" cy="551134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involves loading .csv data file into database for queries via SQL.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analysis of information to evaluate automatic determination of the effective landing rocket first stage.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Detect patterns and perform proximity analysis to choose the optimal launch site.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tx1"/>
                </a:solidFill>
                <a:latin typeface="Abadi"/>
              </a:rPr>
              <a:t>Perform exploratory analysis and structure training data to create a machine learning system to predict whether the first phase of the Falcon 9 rocket will have a successful landing.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tx1"/>
                </a:solidFill>
                <a:latin typeface="Abadi"/>
              </a:rPr>
              <a:t>Used models: 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 (</a:t>
            </a:r>
            <a:r>
              <a:rPr lang="en-US" sz="80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lr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), support vector machine (</a:t>
            </a:r>
            <a:r>
              <a:rPr lang="en-US" sz="80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svm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), Regression tree (</a:t>
            </a:r>
            <a:r>
              <a:rPr lang="en-US" sz="8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tree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), </a:t>
            </a:r>
            <a:r>
              <a:rPr lang="es-CL" sz="8000" b="0" i="0" dirty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K-</a:t>
            </a:r>
            <a:r>
              <a:rPr lang="es-CL" sz="8000" b="0" i="0" dirty="0" err="1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Nearest</a:t>
            </a:r>
            <a:r>
              <a:rPr lang="es-CL" sz="8000" b="0" i="0" dirty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s-CL" sz="8000" b="0" i="0" dirty="0" err="1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Neighbors</a:t>
            </a:r>
            <a:r>
              <a:rPr lang="es-CL" sz="8000" b="0" i="0" dirty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 (</a:t>
            </a:r>
            <a:r>
              <a:rPr lang="es-CL" sz="8000" b="1" i="0" dirty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KNN</a:t>
            </a:r>
            <a:r>
              <a:rPr lang="es-CL" sz="8000" b="0" i="0" dirty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)</a:t>
            </a:r>
            <a:endParaRPr lang="en-US" sz="8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80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4"/>
            <a:ext cx="4024058" cy="47355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sources of input information: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REST API with various rocket launch information, obtained in .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format and converted to a data frame for analysis.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Processing via scraping the Wiki page "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and Falcon Heavy launch list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updated on "June 9, 2021“, to create data structure from tables on website.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8D9A03-5B9B-4165-535E-98B42A189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928" y="1404666"/>
            <a:ext cx="5298986" cy="27231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A15E3C8-CDCC-C461-34F6-0EC5239A7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994" y="4185296"/>
            <a:ext cx="5295920" cy="2375854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9CD0E9D9-454A-F2E0-4C40-E4AF67E65F35}"/>
              </a:ext>
            </a:extLst>
          </p:cNvPr>
          <p:cNvSpPr/>
          <p:nvPr/>
        </p:nvSpPr>
        <p:spPr>
          <a:xfrm>
            <a:off x="4794069" y="3004457"/>
            <a:ext cx="888274" cy="3135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B084910-04F1-9940-E676-DD1D40703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794" y="5060973"/>
            <a:ext cx="908383" cy="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9682" y="5896753"/>
            <a:ext cx="10515600" cy="6592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code: </a:t>
            </a:r>
            <a:r>
              <a:rPr lang="en-US" sz="2200" dirty="0">
                <a:solidFill>
                  <a:srgbClr val="0948CB"/>
                </a:solidFill>
                <a:latin typeface="Abadi" panose="020B0604020104020204" pitchFamily="34" charset="0"/>
              </a:rPr>
              <a:t>https://github.com/agrofacilchile/SpaceX_capstone_project_jrrc/blob/main/jupyter-labs-spacex-data-collection-api_lab_jrrc.ipynb</a:t>
            </a:r>
            <a:endParaRPr lang="en-US" dirty="0">
              <a:solidFill>
                <a:srgbClr val="0948CB"/>
              </a:solidFill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7F92067-9D77-9B4D-C51C-4BC018F43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106240"/>
              </p:ext>
            </p:extLst>
          </p:nvPr>
        </p:nvGraphicFramePr>
        <p:xfrm>
          <a:off x="906389" y="1453198"/>
          <a:ext cx="9988033" cy="4085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6365397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3638</TotalTime>
  <Words>4103</Words>
  <Application>Microsoft Office PowerPoint</Application>
  <PresentationFormat>Panorámica</PresentationFormat>
  <Paragraphs>393</Paragraphs>
  <Slides>49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60" baseType="lpstr">
      <vt:lpstr>Abadi</vt:lpstr>
      <vt:lpstr>-apple-system</vt:lpstr>
      <vt:lpstr>Arial</vt:lpstr>
      <vt:lpstr>Calibri</vt:lpstr>
      <vt:lpstr>Calibri Light</vt:lpstr>
      <vt:lpstr>Consolas</vt:lpstr>
      <vt:lpstr>Helvetica Neue</vt:lpstr>
      <vt:lpstr>IBM Plex Mono SemiBold</vt:lpstr>
      <vt:lpstr>IBM Plex Mono Text</vt:lpstr>
      <vt:lpstr>Wingdings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Jose Ramon Ramirez Cabello</cp:lastModifiedBy>
  <cp:revision>271</cp:revision>
  <dcterms:created xsi:type="dcterms:W3CDTF">2021-04-29T18:58:34Z</dcterms:created>
  <dcterms:modified xsi:type="dcterms:W3CDTF">2023-12-19T21:21:57Z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